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63" r:id="rId3"/>
    <p:sldId id="264" r:id="rId4"/>
    <p:sldId id="265" r:id="rId5"/>
    <p:sldId id="267" r:id="rId6"/>
    <p:sldId id="275" r:id="rId7"/>
    <p:sldId id="258" r:id="rId8"/>
    <p:sldId id="259" r:id="rId9"/>
    <p:sldId id="276" r:id="rId10"/>
    <p:sldId id="262" r:id="rId11"/>
    <p:sldId id="268" r:id="rId12"/>
    <p:sldId id="277" r:id="rId13"/>
    <p:sldId id="278" r:id="rId14"/>
    <p:sldId id="269" r:id="rId15"/>
    <p:sldId id="270" r:id="rId16"/>
    <p:sldId id="274" r:id="rId17"/>
    <p:sldId id="272" r:id="rId18"/>
    <p:sldId id="273" r:id="rId19"/>
    <p:sldId id="261" r:id="rId20"/>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D271A7-6D44-4727-84E3-1C80CDA2FE03}" v="637" dt="2021-10-16T17:28:38.8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573" autoAdjust="0"/>
    <p:restoredTop sz="93792" autoAdjust="0"/>
  </p:normalViewPr>
  <p:slideViewPr>
    <p:cSldViewPr snapToGrid="0">
      <p:cViewPr varScale="1">
        <p:scale>
          <a:sx n="62" d="100"/>
          <a:sy n="62" d="100"/>
        </p:scale>
        <p:origin x="88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36BFA0-2CD5-4AD4-BB9B-5D98705402A4}"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253483D6-4C6C-4B7C-93D2-CAF3375B202F}">
      <dgm:prSet/>
      <dgm:spPr/>
      <dgm:t>
        <a:bodyPr/>
        <a:lstStyle/>
        <a:p>
          <a:r>
            <a:rPr lang="he-IL" b="1"/>
            <a:t>תאגיד עירוני </a:t>
          </a:r>
          <a:r>
            <a:rPr lang="he-IL"/>
            <a:t>הוא חברה או עמותה או גוף משפטי אחר המוכר כתאגיד – שמטרותיו בגדר סמכויות העיריה ותפקידיה ויש לעיריה מחצית ההון או מחצית כוח ההצבעה. (249(30), 249א לפקודת העיריות)</a:t>
          </a:r>
          <a:endParaRPr lang="en-US"/>
        </a:p>
      </dgm:t>
    </dgm:pt>
    <dgm:pt modelId="{994E4877-A1CF-425D-B3CB-AD7060F1FB2E}" type="parTrans" cxnId="{DE1881D0-BB09-4B2F-8732-B86D40D21BF1}">
      <dgm:prSet/>
      <dgm:spPr/>
      <dgm:t>
        <a:bodyPr/>
        <a:lstStyle/>
        <a:p>
          <a:endParaRPr lang="en-US"/>
        </a:p>
      </dgm:t>
    </dgm:pt>
    <dgm:pt modelId="{41C5217B-88F5-4CAE-A729-F171EDA40988}" type="sibTrans" cxnId="{DE1881D0-BB09-4B2F-8732-B86D40D21BF1}">
      <dgm:prSet/>
      <dgm:spPr/>
      <dgm:t>
        <a:bodyPr/>
        <a:lstStyle/>
        <a:p>
          <a:endParaRPr lang="en-US"/>
        </a:p>
      </dgm:t>
    </dgm:pt>
    <dgm:pt modelId="{776FE518-8716-4099-863A-1305BBE7077B}">
      <dgm:prSet/>
      <dgm:spPr/>
      <dgm:t>
        <a:bodyPr/>
        <a:lstStyle/>
        <a:p>
          <a:r>
            <a:rPr lang="he-IL" b="1"/>
            <a:t>חברה עירונית מיוחדת </a:t>
          </a:r>
          <a:r>
            <a:rPr lang="he-IL"/>
            <a:t>היא חברה עירונית שהוקמה למטרות מיוחדות ששר הפנים יחד עם שר האוצר ובאישור שר המשפטים אישרו וקבעו לגביהם כללים מיוחדים.(249ב לפקודת העיריות)</a:t>
          </a:r>
          <a:endParaRPr lang="en-US"/>
        </a:p>
      </dgm:t>
    </dgm:pt>
    <dgm:pt modelId="{E4FA5B6B-51D5-4422-BB1B-534E51AF2166}" type="parTrans" cxnId="{FD8906F2-B028-4642-AEA4-ADEA15D90613}">
      <dgm:prSet/>
      <dgm:spPr/>
      <dgm:t>
        <a:bodyPr/>
        <a:lstStyle/>
        <a:p>
          <a:endParaRPr lang="en-US"/>
        </a:p>
      </dgm:t>
    </dgm:pt>
    <dgm:pt modelId="{23ECDDAD-6E7D-4E2A-B498-D584542305DA}" type="sibTrans" cxnId="{FD8906F2-B028-4642-AEA4-ADEA15D90613}">
      <dgm:prSet/>
      <dgm:spPr/>
      <dgm:t>
        <a:bodyPr/>
        <a:lstStyle/>
        <a:p>
          <a:endParaRPr lang="en-US"/>
        </a:p>
      </dgm:t>
    </dgm:pt>
    <dgm:pt modelId="{5F6F4C9B-CB63-4138-B589-4BCA9933C561}" type="pres">
      <dgm:prSet presAssocID="{DE36BFA0-2CD5-4AD4-BB9B-5D98705402A4}" presName="linear" presStyleCnt="0">
        <dgm:presLayoutVars>
          <dgm:animLvl val="lvl"/>
          <dgm:resizeHandles val="exact"/>
        </dgm:presLayoutVars>
      </dgm:prSet>
      <dgm:spPr/>
    </dgm:pt>
    <dgm:pt modelId="{B6EA4490-19E8-4FF3-8E13-870AF976C592}" type="pres">
      <dgm:prSet presAssocID="{253483D6-4C6C-4B7C-93D2-CAF3375B202F}" presName="parentText" presStyleLbl="node1" presStyleIdx="0" presStyleCnt="2">
        <dgm:presLayoutVars>
          <dgm:chMax val="0"/>
          <dgm:bulletEnabled val="1"/>
        </dgm:presLayoutVars>
      </dgm:prSet>
      <dgm:spPr/>
    </dgm:pt>
    <dgm:pt modelId="{F266449C-1FA3-4A42-BA69-F161A86BC693}" type="pres">
      <dgm:prSet presAssocID="{41C5217B-88F5-4CAE-A729-F171EDA40988}" presName="spacer" presStyleCnt="0"/>
      <dgm:spPr/>
    </dgm:pt>
    <dgm:pt modelId="{7E97401B-3977-46F7-8EF0-37C74792D4C6}" type="pres">
      <dgm:prSet presAssocID="{776FE518-8716-4099-863A-1305BBE7077B}" presName="parentText" presStyleLbl="node1" presStyleIdx="1" presStyleCnt="2">
        <dgm:presLayoutVars>
          <dgm:chMax val="0"/>
          <dgm:bulletEnabled val="1"/>
        </dgm:presLayoutVars>
      </dgm:prSet>
      <dgm:spPr/>
    </dgm:pt>
  </dgm:ptLst>
  <dgm:cxnLst>
    <dgm:cxn modelId="{AE6C5E69-4279-4F26-8869-4423978A027E}" type="presOf" srcId="{DE36BFA0-2CD5-4AD4-BB9B-5D98705402A4}" destId="{5F6F4C9B-CB63-4138-B589-4BCA9933C561}" srcOrd="0" destOrd="0" presId="urn:microsoft.com/office/officeart/2005/8/layout/vList2"/>
    <dgm:cxn modelId="{19CE4971-0414-43EA-B97C-8DAF48B1CFAB}" type="presOf" srcId="{776FE518-8716-4099-863A-1305BBE7077B}" destId="{7E97401B-3977-46F7-8EF0-37C74792D4C6}" srcOrd="0" destOrd="0" presId="urn:microsoft.com/office/officeart/2005/8/layout/vList2"/>
    <dgm:cxn modelId="{0DC9C9A4-55CA-4611-8378-AD48D7F5B8A1}" type="presOf" srcId="{253483D6-4C6C-4B7C-93D2-CAF3375B202F}" destId="{B6EA4490-19E8-4FF3-8E13-870AF976C592}" srcOrd="0" destOrd="0" presId="urn:microsoft.com/office/officeart/2005/8/layout/vList2"/>
    <dgm:cxn modelId="{DE1881D0-BB09-4B2F-8732-B86D40D21BF1}" srcId="{DE36BFA0-2CD5-4AD4-BB9B-5D98705402A4}" destId="{253483D6-4C6C-4B7C-93D2-CAF3375B202F}" srcOrd="0" destOrd="0" parTransId="{994E4877-A1CF-425D-B3CB-AD7060F1FB2E}" sibTransId="{41C5217B-88F5-4CAE-A729-F171EDA40988}"/>
    <dgm:cxn modelId="{FD8906F2-B028-4642-AEA4-ADEA15D90613}" srcId="{DE36BFA0-2CD5-4AD4-BB9B-5D98705402A4}" destId="{776FE518-8716-4099-863A-1305BBE7077B}" srcOrd="1" destOrd="0" parTransId="{E4FA5B6B-51D5-4422-BB1B-534E51AF2166}" sibTransId="{23ECDDAD-6E7D-4E2A-B498-D584542305DA}"/>
    <dgm:cxn modelId="{091A7B58-FFE7-4F2E-9DF5-0DC9B76FBA2C}" type="presParOf" srcId="{5F6F4C9B-CB63-4138-B589-4BCA9933C561}" destId="{B6EA4490-19E8-4FF3-8E13-870AF976C592}" srcOrd="0" destOrd="0" presId="urn:microsoft.com/office/officeart/2005/8/layout/vList2"/>
    <dgm:cxn modelId="{1CD2681F-AC2B-4F33-983F-9D13436F0573}" type="presParOf" srcId="{5F6F4C9B-CB63-4138-B589-4BCA9933C561}" destId="{F266449C-1FA3-4A42-BA69-F161A86BC693}" srcOrd="1" destOrd="0" presId="urn:microsoft.com/office/officeart/2005/8/layout/vList2"/>
    <dgm:cxn modelId="{70469B66-4F1D-427C-9CE2-A79C2F7D2498}" type="presParOf" srcId="{5F6F4C9B-CB63-4138-B589-4BCA9933C561}" destId="{7E97401B-3977-46F7-8EF0-37C74792D4C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271834-1654-43F0-BF48-AC294EA897E8}" type="doc">
      <dgm:prSet loTypeId="urn:microsoft.com/office/officeart/2005/8/layout/vList5" loCatId="list" qsTypeId="urn:microsoft.com/office/officeart/2005/8/quickstyle/simple1" qsCatId="simple" csTypeId="urn:microsoft.com/office/officeart/2005/8/colors/accent1_2" csCatId="accent1" phldr="1"/>
      <dgm:spPr/>
      <dgm:t>
        <a:bodyPr/>
        <a:lstStyle/>
        <a:p>
          <a:pPr rtl="1"/>
          <a:endParaRPr lang="he-IL"/>
        </a:p>
      </dgm:t>
    </dgm:pt>
    <dgm:pt modelId="{986E8B74-70E8-495F-80C6-68B8B7AE9CE4}">
      <dgm:prSet phldrT="[טקסט]"/>
      <dgm:spPr/>
      <dgm:t>
        <a:bodyPr/>
        <a:lstStyle/>
        <a:p>
          <a:pPr rtl="1"/>
          <a:r>
            <a:rPr lang="he-IL" dirty="0"/>
            <a:t>סעיף 21 הגדרות</a:t>
          </a:r>
        </a:p>
      </dgm:t>
    </dgm:pt>
    <dgm:pt modelId="{BB478140-87EB-4376-AEF0-67E8539BBE94}" type="parTrans" cxnId="{3B066EEB-3780-450B-A1BF-3536820D38B2}">
      <dgm:prSet/>
      <dgm:spPr/>
      <dgm:t>
        <a:bodyPr/>
        <a:lstStyle/>
        <a:p>
          <a:pPr rtl="1"/>
          <a:endParaRPr lang="he-IL"/>
        </a:p>
      </dgm:t>
    </dgm:pt>
    <dgm:pt modelId="{8486F4D1-F26C-47DB-A466-05742D3834EB}" type="sibTrans" cxnId="{3B066EEB-3780-450B-A1BF-3536820D38B2}">
      <dgm:prSet/>
      <dgm:spPr/>
      <dgm:t>
        <a:bodyPr/>
        <a:lstStyle/>
        <a:p>
          <a:pPr rtl="1"/>
          <a:endParaRPr lang="he-IL"/>
        </a:p>
      </dgm:t>
    </dgm:pt>
    <dgm:pt modelId="{2A6D627E-2F96-49CB-AEE2-FCDE60976C05}">
      <dgm:prSet phldrT="[טקסט]"/>
      <dgm:spPr/>
      <dgm:t>
        <a:bodyPr/>
        <a:lstStyle/>
        <a:p>
          <a:pPr rtl="1"/>
          <a:r>
            <a:rPr lang="he-IL" b="0" i="0" dirty="0"/>
            <a:t>"גוף מתוקצב" – תאגיד, רשות מקומית, מועצה דתית, בנק ישראל, חברה ממשלתית וחברה עירונית;</a:t>
          </a:r>
          <a:endParaRPr lang="he-IL" dirty="0"/>
        </a:p>
      </dgm:t>
    </dgm:pt>
    <dgm:pt modelId="{C1D0E581-1082-4445-9D07-1C8A16D18913}" type="parTrans" cxnId="{CA2A2458-BB0F-44DD-91A2-7848D020EB89}">
      <dgm:prSet/>
      <dgm:spPr/>
      <dgm:t>
        <a:bodyPr/>
        <a:lstStyle/>
        <a:p>
          <a:pPr rtl="1"/>
          <a:endParaRPr lang="he-IL"/>
        </a:p>
      </dgm:t>
    </dgm:pt>
    <dgm:pt modelId="{879BD2DD-5383-412E-A1E2-77C271B4AE97}" type="sibTrans" cxnId="{CA2A2458-BB0F-44DD-91A2-7848D020EB89}">
      <dgm:prSet/>
      <dgm:spPr/>
      <dgm:t>
        <a:bodyPr/>
        <a:lstStyle/>
        <a:p>
          <a:pPr rtl="1"/>
          <a:endParaRPr lang="he-IL"/>
        </a:p>
      </dgm:t>
    </dgm:pt>
    <dgm:pt modelId="{583D4926-5717-4824-A76C-7A1B432CF6D8}">
      <dgm:prSet phldrT="[טקסט]"/>
      <dgm:spPr/>
      <dgm:t>
        <a:bodyPr/>
        <a:lstStyle/>
        <a:p>
          <a:pPr rtl="1"/>
          <a:r>
            <a:rPr lang="he-IL" dirty="0"/>
            <a:t>סעיף 29 שינויים בשכר ובתנאי שירות</a:t>
          </a:r>
        </a:p>
      </dgm:t>
    </dgm:pt>
    <dgm:pt modelId="{4014B7D6-037F-48E2-9741-0CFF4EEF31F6}" type="parTrans" cxnId="{292E2799-FFC7-4EF0-A4E0-B7A0F93A7EBD}">
      <dgm:prSet/>
      <dgm:spPr/>
      <dgm:t>
        <a:bodyPr/>
        <a:lstStyle/>
        <a:p>
          <a:pPr rtl="1"/>
          <a:endParaRPr lang="he-IL"/>
        </a:p>
      </dgm:t>
    </dgm:pt>
    <dgm:pt modelId="{70A155B7-8A64-479D-8FF9-E7396BC9CDFF}" type="sibTrans" cxnId="{292E2799-FFC7-4EF0-A4E0-B7A0F93A7EBD}">
      <dgm:prSet/>
      <dgm:spPr/>
      <dgm:t>
        <a:bodyPr/>
        <a:lstStyle/>
        <a:p>
          <a:pPr rtl="1"/>
          <a:endParaRPr lang="he-IL"/>
        </a:p>
      </dgm:t>
    </dgm:pt>
    <dgm:pt modelId="{16303E59-1690-40E6-A78D-C65E1E3E5096}">
      <dgm:prSet phldrT="[טקסט]"/>
      <dgm:spPr/>
      <dgm:t>
        <a:bodyPr/>
        <a:lstStyle/>
        <a:p>
          <a:pPr rtl="1"/>
          <a:r>
            <a:rPr lang="he-IL" b="0" i="0" dirty="0"/>
            <a:t>(א)  גוף מתוקצב או גוף נתמך לא יסכים על שינויים בשכר, בתנאי פרישה או </a:t>
          </a:r>
          <a:r>
            <a:rPr lang="he-IL" b="0" i="0" dirty="0" err="1"/>
            <a:t>בגימלאות</a:t>
          </a:r>
          <a:r>
            <a:rPr lang="he-IL" b="0" i="0" dirty="0"/>
            <a:t>, או על הטבות כספיות אחרות הקשורות לעבודה, ולא ינהיג שינויים או הטבות כאמור, אלא בהתאם למה שהוסכם או הונהג לגבי כלל עובדי המדינה או באישורו של שר האוצר; ואולם רשאי שר האוצר, באישור הועדה, לפטור מהוראות סעיף זה, חברה מעורבת כהגדרתה בחוק החברות הממשלתיות, תשל"ה-1975, אם ראה שטעמים של מכירת מניותיה, לרבות הנפקתן לציבור או למשקיעים, מחייבים זאת, ונחה דעתו שלא תהיה למתן הפטור ולשינויים שיונהגו בעקבותיו, השפעה בלתי רצויה על מדיניות השכר הכוללת במגזר הציבורי; הפטור יכנס לתוקפו עם ביצוע המכירה או במועד מאוחר יותר שיקבע השר.</a:t>
          </a:r>
          <a:endParaRPr lang="he-IL" dirty="0"/>
        </a:p>
      </dgm:t>
    </dgm:pt>
    <dgm:pt modelId="{55FED271-EB59-4CF7-BAAF-3F2E5190738E}" type="parTrans" cxnId="{D9EC7ACB-1CFD-4109-85E3-EC56C518BCA0}">
      <dgm:prSet/>
      <dgm:spPr/>
      <dgm:t>
        <a:bodyPr/>
        <a:lstStyle/>
        <a:p>
          <a:pPr rtl="1"/>
          <a:endParaRPr lang="he-IL"/>
        </a:p>
      </dgm:t>
    </dgm:pt>
    <dgm:pt modelId="{09EF4808-F41D-41A4-96C7-737A202B0526}" type="sibTrans" cxnId="{D9EC7ACB-1CFD-4109-85E3-EC56C518BCA0}">
      <dgm:prSet/>
      <dgm:spPr/>
      <dgm:t>
        <a:bodyPr/>
        <a:lstStyle/>
        <a:p>
          <a:pPr rtl="1"/>
          <a:endParaRPr lang="he-IL"/>
        </a:p>
      </dgm:t>
    </dgm:pt>
    <dgm:pt modelId="{516BE43D-6C82-4BBE-9B11-A48F94B2998F}">
      <dgm:prSet phldrT="[טקסט]"/>
      <dgm:spPr/>
      <dgm:t>
        <a:bodyPr/>
        <a:lstStyle/>
        <a:p>
          <a:pPr rtl="1"/>
          <a:r>
            <a:rPr lang="he-IL" dirty="0"/>
            <a:t>סעיף 33 חובה למסור מידע</a:t>
          </a:r>
        </a:p>
      </dgm:t>
    </dgm:pt>
    <dgm:pt modelId="{58A2EDD8-58AE-47B2-A58B-D825B9703D30}" type="parTrans" cxnId="{98A9FDA6-4C0A-474F-98C4-330C3D9B17F5}">
      <dgm:prSet/>
      <dgm:spPr/>
      <dgm:t>
        <a:bodyPr/>
        <a:lstStyle/>
        <a:p>
          <a:pPr rtl="1"/>
          <a:endParaRPr lang="he-IL"/>
        </a:p>
      </dgm:t>
    </dgm:pt>
    <dgm:pt modelId="{4070B9E5-427B-4A39-87E7-EDBC096DD68A}" type="sibTrans" cxnId="{98A9FDA6-4C0A-474F-98C4-330C3D9B17F5}">
      <dgm:prSet/>
      <dgm:spPr/>
      <dgm:t>
        <a:bodyPr/>
        <a:lstStyle/>
        <a:p>
          <a:pPr rtl="1"/>
          <a:endParaRPr lang="he-IL"/>
        </a:p>
      </dgm:t>
    </dgm:pt>
    <dgm:pt modelId="{60BE429F-B5C0-4C24-8B96-0FAC2237ECA0}">
      <dgm:prSet phldrT="[טקסט]"/>
      <dgm:spPr/>
      <dgm:t>
        <a:bodyPr/>
        <a:lstStyle/>
        <a:p>
          <a:pPr rtl="1"/>
          <a:r>
            <a:rPr lang="he-IL" b="0" i="0" dirty="0"/>
            <a:t>(א)  גוף מתוקצב וגוף נתמך חייבים למסור למנהל הכללי של משרד האוצר לפי דרישתו, בדרך ובמועדים שקבע בדרישה, כל מידע שיש בו צורך למטרות מעקב אחר ביצוע חוק זה או חוק תקציב שנתי; המידע יימסר בהסכמת השר הנוגע בדבר; </a:t>
          </a:r>
          <a:r>
            <a:rPr lang="he-IL" b="0" i="0" dirty="0" err="1"/>
            <a:t>לענין</a:t>
          </a:r>
          <a:r>
            <a:rPr lang="he-IL" b="0" i="0" dirty="0"/>
            <a:t> זה, "מידע" – לרבות כל ידיעה, נתון או רישום, בין על גבי מסמך ובין בתצלום, הקלטה או מאגר מידע אלקטרוני.</a:t>
          </a:r>
          <a:endParaRPr lang="he-IL" dirty="0"/>
        </a:p>
      </dgm:t>
    </dgm:pt>
    <dgm:pt modelId="{6C3854F0-A8B1-4017-92BD-C65566788DB9}" type="parTrans" cxnId="{3F077C79-6C12-47AC-B457-181BE6E81A55}">
      <dgm:prSet/>
      <dgm:spPr/>
      <dgm:t>
        <a:bodyPr/>
        <a:lstStyle/>
        <a:p>
          <a:pPr rtl="1"/>
          <a:endParaRPr lang="he-IL"/>
        </a:p>
      </dgm:t>
    </dgm:pt>
    <dgm:pt modelId="{AF66E9F4-6706-46C2-8D4C-0B653EE76016}" type="sibTrans" cxnId="{3F077C79-6C12-47AC-B457-181BE6E81A55}">
      <dgm:prSet/>
      <dgm:spPr/>
      <dgm:t>
        <a:bodyPr/>
        <a:lstStyle/>
        <a:p>
          <a:pPr rtl="1"/>
          <a:endParaRPr lang="he-IL"/>
        </a:p>
      </dgm:t>
    </dgm:pt>
    <dgm:pt modelId="{1787FCA5-7A37-4157-8AE5-BBBB345AD434}">
      <dgm:prSet phldrT="[טקסט]"/>
      <dgm:spPr/>
      <dgm:t>
        <a:bodyPr/>
        <a:lstStyle/>
        <a:p>
          <a:pPr rtl="1"/>
          <a:r>
            <a:rPr lang="he-IL" b="0" i="0" dirty="0"/>
            <a:t>"חברה עירונית" – חברה שיותר ממחצית כוח ההצבעה או הזכות למנות יותר ממחצית מספר הדירקטורים שלה הם בידי רשות מקומית או בידי רשות מקומית יחד עם המדינה או עם חברה עירונית אחרת או חברת בת עירונית;</a:t>
          </a:r>
          <a:endParaRPr lang="he-IL" dirty="0"/>
        </a:p>
      </dgm:t>
    </dgm:pt>
    <dgm:pt modelId="{D4F0D9F6-3219-4917-8BD7-A3A274E30F15}" type="parTrans" cxnId="{71394A4F-A171-4026-B705-9C7890CFD115}">
      <dgm:prSet/>
      <dgm:spPr/>
      <dgm:t>
        <a:bodyPr/>
        <a:lstStyle/>
        <a:p>
          <a:pPr rtl="1"/>
          <a:endParaRPr lang="he-IL"/>
        </a:p>
      </dgm:t>
    </dgm:pt>
    <dgm:pt modelId="{4BD55CB6-3E55-4D50-9F46-35C211545A9D}" type="sibTrans" cxnId="{71394A4F-A171-4026-B705-9C7890CFD115}">
      <dgm:prSet/>
      <dgm:spPr/>
      <dgm:t>
        <a:bodyPr/>
        <a:lstStyle/>
        <a:p>
          <a:pPr rtl="1"/>
          <a:endParaRPr lang="he-IL"/>
        </a:p>
      </dgm:t>
    </dgm:pt>
    <dgm:pt modelId="{7F38FDA6-73FC-45D2-9DD2-46C1E5638E79}">
      <dgm:prSet/>
      <dgm:spPr/>
      <dgm:t>
        <a:bodyPr/>
        <a:lstStyle/>
        <a:p>
          <a:pPr rtl="1"/>
          <a:r>
            <a:rPr lang="he-IL" b="0" i="0" dirty="0"/>
            <a:t>"חברת בת עירונית" – חברה שיותר ממחצית כוח ההצבעה או הזכות למנות יותר ממחצית מספר הדירקטורים שלה הם בידי חברה עירונית, או בידי חברת בת עירונית או בידי חברת בת עירונית יחד עם חברת בת עירונית אחרת;</a:t>
          </a:r>
        </a:p>
      </dgm:t>
    </dgm:pt>
    <dgm:pt modelId="{1BEDAC09-3684-44B4-BB04-F53F0916CD0B}" type="parTrans" cxnId="{159A8C16-5C47-4728-828D-2FD73A7D55E5}">
      <dgm:prSet/>
      <dgm:spPr/>
      <dgm:t>
        <a:bodyPr/>
        <a:lstStyle/>
        <a:p>
          <a:pPr rtl="1"/>
          <a:endParaRPr lang="he-IL"/>
        </a:p>
      </dgm:t>
    </dgm:pt>
    <dgm:pt modelId="{BB639D9F-3868-4430-B54B-DAC012477A03}" type="sibTrans" cxnId="{159A8C16-5C47-4728-828D-2FD73A7D55E5}">
      <dgm:prSet/>
      <dgm:spPr/>
      <dgm:t>
        <a:bodyPr/>
        <a:lstStyle/>
        <a:p>
          <a:pPr rtl="1"/>
          <a:endParaRPr lang="he-IL"/>
        </a:p>
      </dgm:t>
    </dgm:pt>
    <dgm:pt modelId="{C128D4EA-EC16-460B-8547-73FED15C905A}">
      <dgm:prSet/>
      <dgm:spPr/>
      <dgm:t>
        <a:bodyPr/>
        <a:lstStyle/>
        <a:p>
          <a:pPr rtl="1"/>
          <a:r>
            <a:rPr lang="he-IL" b="0" i="0" dirty="0"/>
            <a:t>(ב)  על אף האמור בכל דין, כל הסכם או הסדר בטל במידה שהוא נוגד את הוראות סעיף קטן (א).</a:t>
          </a:r>
        </a:p>
      </dgm:t>
    </dgm:pt>
    <dgm:pt modelId="{CDE65FA7-575C-47FA-AFA9-1660E2BD368E}" type="parTrans" cxnId="{66ED3E7F-5D62-44E4-9E19-D718E210280F}">
      <dgm:prSet/>
      <dgm:spPr/>
      <dgm:t>
        <a:bodyPr/>
        <a:lstStyle/>
        <a:p>
          <a:pPr rtl="1"/>
          <a:endParaRPr lang="he-IL"/>
        </a:p>
      </dgm:t>
    </dgm:pt>
    <dgm:pt modelId="{08127E85-ED16-451B-8C61-ABBC55F44C63}" type="sibTrans" cxnId="{66ED3E7F-5D62-44E4-9E19-D718E210280F}">
      <dgm:prSet/>
      <dgm:spPr/>
      <dgm:t>
        <a:bodyPr/>
        <a:lstStyle/>
        <a:p>
          <a:pPr rtl="1"/>
          <a:endParaRPr lang="he-IL"/>
        </a:p>
      </dgm:t>
    </dgm:pt>
    <dgm:pt modelId="{BE0D53DF-BE6F-4003-835F-0F66CFC8347C}" type="pres">
      <dgm:prSet presAssocID="{2E271834-1654-43F0-BF48-AC294EA897E8}" presName="Name0" presStyleCnt="0">
        <dgm:presLayoutVars>
          <dgm:dir val="rev"/>
          <dgm:animLvl val="lvl"/>
          <dgm:resizeHandles val="exact"/>
        </dgm:presLayoutVars>
      </dgm:prSet>
      <dgm:spPr/>
    </dgm:pt>
    <dgm:pt modelId="{FDAF6BAF-4AC6-4371-8BEC-6CDF60E847D7}" type="pres">
      <dgm:prSet presAssocID="{986E8B74-70E8-495F-80C6-68B8B7AE9CE4}" presName="linNode" presStyleCnt="0"/>
      <dgm:spPr/>
    </dgm:pt>
    <dgm:pt modelId="{1ECD99BD-78BB-4AFA-9689-7393C9D9F39B}" type="pres">
      <dgm:prSet presAssocID="{986E8B74-70E8-495F-80C6-68B8B7AE9CE4}" presName="parentText" presStyleLbl="node1" presStyleIdx="0" presStyleCnt="3" custScaleX="29831" custScaleY="79374">
        <dgm:presLayoutVars>
          <dgm:chMax val="1"/>
          <dgm:bulletEnabled val="1"/>
        </dgm:presLayoutVars>
      </dgm:prSet>
      <dgm:spPr/>
    </dgm:pt>
    <dgm:pt modelId="{5CEA15F1-ABF9-49A5-B868-1A3412BF8C9F}" type="pres">
      <dgm:prSet presAssocID="{986E8B74-70E8-495F-80C6-68B8B7AE9CE4}" presName="descendantText" presStyleLbl="alignAccFollowNode1" presStyleIdx="0" presStyleCnt="3" custScaleX="153966">
        <dgm:presLayoutVars>
          <dgm:bulletEnabled val="1"/>
        </dgm:presLayoutVars>
      </dgm:prSet>
      <dgm:spPr/>
    </dgm:pt>
    <dgm:pt modelId="{E6917B31-91C8-42DA-B2F7-B6F349BD53C3}" type="pres">
      <dgm:prSet presAssocID="{8486F4D1-F26C-47DB-A466-05742D3834EB}" presName="sp" presStyleCnt="0"/>
      <dgm:spPr/>
    </dgm:pt>
    <dgm:pt modelId="{EC082260-BFF9-4DAB-AE0D-7AF03115C4D9}" type="pres">
      <dgm:prSet presAssocID="{583D4926-5717-4824-A76C-7A1B432CF6D8}" presName="linNode" presStyleCnt="0"/>
      <dgm:spPr/>
    </dgm:pt>
    <dgm:pt modelId="{3E7B02F4-6153-47A3-9148-D28AF18CE399}" type="pres">
      <dgm:prSet presAssocID="{583D4926-5717-4824-A76C-7A1B432CF6D8}" presName="parentText" presStyleLbl="node1" presStyleIdx="1" presStyleCnt="3" custScaleX="28321" custScaleY="88937" custLinFactNeighborX="6086" custLinFactNeighborY="3066">
        <dgm:presLayoutVars>
          <dgm:chMax val="1"/>
          <dgm:bulletEnabled val="1"/>
        </dgm:presLayoutVars>
      </dgm:prSet>
      <dgm:spPr/>
    </dgm:pt>
    <dgm:pt modelId="{6BA38B0F-206A-4046-AD53-310C9BE5811C}" type="pres">
      <dgm:prSet presAssocID="{583D4926-5717-4824-A76C-7A1B432CF6D8}" presName="descendantText" presStyleLbl="alignAccFollowNode1" presStyleIdx="1" presStyleCnt="3" custScaleX="147829">
        <dgm:presLayoutVars>
          <dgm:bulletEnabled val="1"/>
        </dgm:presLayoutVars>
      </dgm:prSet>
      <dgm:spPr/>
    </dgm:pt>
    <dgm:pt modelId="{55374FA6-8E0D-44FE-A226-69AD5F38D626}" type="pres">
      <dgm:prSet presAssocID="{70A155B7-8A64-479D-8FF9-E7396BC9CDFF}" presName="sp" presStyleCnt="0"/>
      <dgm:spPr/>
    </dgm:pt>
    <dgm:pt modelId="{D5FF5650-E0AE-4464-8ACB-3A6903F685F0}" type="pres">
      <dgm:prSet presAssocID="{516BE43D-6C82-4BBE-9B11-A48F94B2998F}" presName="linNode" presStyleCnt="0"/>
      <dgm:spPr/>
    </dgm:pt>
    <dgm:pt modelId="{9A6C7F06-E73C-4DE3-B7B2-375E342F39E7}" type="pres">
      <dgm:prSet presAssocID="{516BE43D-6C82-4BBE-9B11-A48F94B2998F}" presName="parentText" presStyleLbl="node1" presStyleIdx="2" presStyleCnt="3" custScaleX="28321" custScaleY="92117" custLinFactNeighborX="991">
        <dgm:presLayoutVars>
          <dgm:chMax val="1"/>
          <dgm:bulletEnabled val="1"/>
        </dgm:presLayoutVars>
      </dgm:prSet>
      <dgm:spPr/>
    </dgm:pt>
    <dgm:pt modelId="{D7FA518D-9FAC-455B-BE75-45B387E2C2B4}" type="pres">
      <dgm:prSet presAssocID="{516BE43D-6C82-4BBE-9B11-A48F94B2998F}" presName="descendantText" presStyleLbl="alignAccFollowNode1" presStyleIdx="2" presStyleCnt="3" custScaleX="142004" custLinFactNeighborX="-15">
        <dgm:presLayoutVars>
          <dgm:bulletEnabled val="1"/>
        </dgm:presLayoutVars>
      </dgm:prSet>
      <dgm:spPr/>
    </dgm:pt>
  </dgm:ptLst>
  <dgm:cxnLst>
    <dgm:cxn modelId="{159A8C16-5C47-4728-828D-2FD73A7D55E5}" srcId="{986E8B74-70E8-495F-80C6-68B8B7AE9CE4}" destId="{7F38FDA6-73FC-45D2-9DD2-46C1E5638E79}" srcOrd="2" destOrd="0" parTransId="{1BEDAC09-3684-44B4-BB04-F53F0916CD0B}" sibTransId="{BB639D9F-3868-4430-B54B-DAC012477A03}"/>
    <dgm:cxn modelId="{C0CA2932-D57E-4AF4-998D-0434A89C90E4}" type="presOf" srcId="{C128D4EA-EC16-460B-8547-73FED15C905A}" destId="{6BA38B0F-206A-4046-AD53-310C9BE5811C}" srcOrd="0" destOrd="1" presId="urn:microsoft.com/office/officeart/2005/8/layout/vList5"/>
    <dgm:cxn modelId="{FBF89D3F-200F-4ADD-8BE0-4EF239E65D11}" type="presOf" srcId="{516BE43D-6C82-4BBE-9B11-A48F94B2998F}" destId="{9A6C7F06-E73C-4DE3-B7B2-375E342F39E7}" srcOrd="0" destOrd="0" presId="urn:microsoft.com/office/officeart/2005/8/layout/vList5"/>
    <dgm:cxn modelId="{E5531065-E5E7-4521-8EF3-8163CCB1678B}" type="presOf" srcId="{16303E59-1690-40E6-A78D-C65E1E3E5096}" destId="{6BA38B0F-206A-4046-AD53-310C9BE5811C}" srcOrd="0" destOrd="0" presId="urn:microsoft.com/office/officeart/2005/8/layout/vList5"/>
    <dgm:cxn modelId="{0699764D-A330-419D-9C40-CB0FB5EA8AAB}" type="presOf" srcId="{7F38FDA6-73FC-45D2-9DD2-46C1E5638E79}" destId="{5CEA15F1-ABF9-49A5-B868-1A3412BF8C9F}" srcOrd="0" destOrd="2" presId="urn:microsoft.com/office/officeart/2005/8/layout/vList5"/>
    <dgm:cxn modelId="{71394A4F-A171-4026-B705-9C7890CFD115}" srcId="{986E8B74-70E8-495F-80C6-68B8B7AE9CE4}" destId="{1787FCA5-7A37-4157-8AE5-BBBB345AD434}" srcOrd="1" destOrd="0" parTransId="{D4F0D9F6-3219-4917-8BD7-A3A274E30F15}" sibTransId="{4BD55CB6-3E55-4D50-9F46-35C211545A9D}"/>
    <dgm:cxn modelId="{5A215074-56B3-40FE-A5F5-C5B0DEECE221}" type="presOf" srcId="{1787FCA5-7A37-4157-8AE5-BBBB345AD434}" destId="{5CEA15F1-ABF9-49A5-B868-1A3412BF8C9F}" srcOrd="0" destOrd="1" presId="urn:microsoft.com/office/officeart/2005/8/layout/vList5"/>
    <dgm:cxn modelId="{49C78374-8BB3-4D58-BB06-F59ECA28D4E4}" type="presOf" srcId="{2E271834-1654-43F0-BF48-AC294EA897E8}" destId="{BE0D53DF-BE6F-4003-835F-0F66CFC8347C}" srcOrd="0" destOrd="0" presId="urn:microsoft.com/office/officeart/2005/8/layout/vList5"/>
    <dgm:cxn modelId="{3D947775-B0C8-4042-8FEE-6655204C8E89}" type="presOf" srcId="{2A6D627E-2F96-49CB-AEE2-FCDE60976C05}" destId="{5CEA15F1-ABF9-49A5-B868-1A3412BF8C9F}" srcOrd="0" destOrd="0" presId="urn:microsoft.com/office/officeart/2005/8/layout/vList5"/>
    <dgm:cxn modelId="{CA2A2458-BB0F-44DD-91A2-7848D020EB89}" srcId="{986E8B74-70E8-495F-80C6-68B8B7AE9CE4}" destId="{2A6D627E-2F96-49CB-AEE2-FCDE60976C05}" srcOrd="0" destOrd="0" parTransId="{C1D0E581-1082-4445-9D07-1C8A16D18913}" sibTransId="{879BD2DD-5383-412E-A1E2-77C271B4AE97}"/>
    <dgm:cxn modelId="{3F077C79-6C12-47AC-B457-181BE6E81A55}" srcId="{516BE43D-6C82-4BBE-9B11-A48F94B2998F}" destId="{60BE429F-B5C0-4C24-8B96-0FAC2237ECA0}" srcOrd="0" destOrd="0" parTransId="{6C3854F0-A8B1-4017-92BD-C65566788DB9}" sibTransId="{AF66E9F4-6706-46C2-8D4C-0B653EE76016}"/>
    <dgm:cxn modelId="{66ED3E7F-5D62-44E4-9E19-D718E210280F}" srcId="{583D4926-5717-4824-A76C-7A1B432CF6D8}" destId="{C128D4EA-EC16-460B-8547-73FED15C905A}" srcOrd="1" destOrd="0" parTransId="{CDE65FA7-575C-47FA-AFA9-1660E2BD368E}" sibTransId="{08127E85-ED16-451B-8C61-ABBC55F44C63}"/>
    <dgm:cxn modelId="{FF3D998C-3BF0-4F0C-8438-6E6845FA0D60}" type="presOf" srcId="{60BE429F-B5C0-4C24-8B96-0FAC2237ECA0}" destId="{D7FA518D-9FAC-455B-BE75-45B387E2C2B4}" srcOrd="0" destOrd="0" presId="urn:microsoft.com/office/officeart/2005/8/layout/vList5"/>
    <dgm:cxn modelId="{7BF16597-CAA7-4F76-AFD3-C006F974CC57}" type="presOf" srcId="{583D4926-5717-4824-A76C-7A1B432CF6D8}" destId="{3E7B02F4-6153-47A3-9148-D28AF18CE399}" srcOrd="0" destOrd="0" presId="urn:microsoft.com/office/officeart/2005/8/layout/vList5"/>
    <dgm:cxn modelId="{292E2799-FFC7-4EF0-A4E0-B7A0F93A7EBD}" srcId="{2E271834-1654-43F0-BF48-AC294EA897E8}" destId="{583D4926-5717-4824-A76C-7A1B432CF6D8}" srcOrd="1" destOrd="0" parTransId="{4014B7D6-037F-48E2-9741-0CFF4EEF31F6}" sibTransId="{70A155B7-8A64-479D-8FF9-E7396BC9CDFF}"/>
    <dgm:cxn modelId="{98A9FDA6-4C0A-474F-98C4-330C3D9B17F5}" srcId="{2E271834-1654-43F0-BF48-AC294EA897E8}" destId="{516BE43D-6C82-4BBE-9B11-A48F94B2998F}" srcOrd="2" destOrd="0" parTransId="{58A2EDD8-58AE-47B2-A58B-D825B9703D30}" sibTransId="{4070B9E5-427B-4A39-87E7-EDBC096DD68A}"/>
    <dgm:cxn modelId="{25A0C2A7-3E96-45AC-833A-15DBE81437AC}" type="presOf" srcId="{986E8B74-70E8-495F-80C6-68B8B7AE9CE4}" destId="{1ECD99BD-78BB-4AFA-9689-7393C9D9F39B}" srcOrd="0" destOrd="0" presId="urn:microsoft.com/office/officeart/2005/8/layout/vList5"/>
    <dgm:cxn modelId="{D9EC7ACB-1CFD-4109-85E3-EC56C518BCA0}" srcId="{583D4926-5717-4824-A76C-7A1B432CF6D8}" destId="{16303E59-1690-40E6-A78D-C65E1E3E5096}" srcOrd="0" destOrd="0" parTransId="{55FED271-EB59-4CF7-BAAF-3F2E5190738E}" sibTransId="{09EF4808-F41D-41A4-96C7-737A202B0526}"/>
    <dgm:cxn modelId="{3B066EEB-3780-450B-A1BF-3536820D38B2}" srcId="{2E271834-1654-43F0-BF48-AC294EA897E8}" destId="{986E8B74-70E8-495F-80C6-68B8B7AE9CE4}" srcOrd="0" destOrd="0" parTransId="{BB478140-87EB-4376-AEF0-67E8539BBE94}" sibTransId="{8486F4D1-F26C-47DB-A466-05742D3834EB}"/>
    <dgm:cxn modelId="{BE1879E5-8A1A-4E33-AC1F-717A124C6049}" type="presParOf" srcId="{BE0D53DF-BE6F-4003-835F-0F66CFC8347C}" destId="{FDAF6BAF-4AC6-4371-8BEC-6CDF60E847D7}" srcOrd="0" destOrd="0" presId="urn:microsoft.com/office/officeart/2005/8/layout/vList5"/>
    <dgm:cxn modelId="{AF172D1C-F777-4693-BDB6-D1FC28326DE9}" type="presParOf" srcId="{FDAF6BAF-4AC6-4371-8BEC-6CDF60E847D7}" destId="{1ECD99BD-78BB-4AFA-9689-7393C9D9F39B}" srcOrd="0" destOrd="0" presId="urn:microsoft.com/office/officeart/2005/8/layout/vList5"/>
    <dgm:cxn modelId="{13E55495-1A1C-4B53-8710-D460CDF050A8}" type="presParOf" srcId="{FDAF6BAF-4AC6-4371-8BEC-6CDF60E847D7}" destId="{5CEA15F1-ABF9-49A5-B868-1A3412BF8C9F}" srcOrd="1" destOrd="0" presId="urn:microsoft.com/office/officeart/2005/8/layout/vList5"/>
    <dgm:cxn modelId="{11652722-21BE-481A-9A64-EBE3302C9024}" type="presParOf" srcId="{BE0D53DF-BE6F-4003-835F-0F66CFC8347C}" destId="{E6917B31-91C8-42DA-B2F7-B6F349BD53C3}" srcOrd="1" destOrd="0" presId="urn:microsoft.com/office/officeart/2005/8/layout/vList5"/>
    <dgm:cxn modelId="{9EBB6BB0-87F5-43C4-BCE2-BB146E1AC845}" type="presParOf" srcId="{BE0D53DF-BE6F-4003-835F-0F66CFC8347C}" destId="{EC082260-BFF9-4DAB-AE0D-7AF03115C4D9}" srcOrd="2" destOrd="0" presId="urn:microsoft.com/office/officeart/2005/8/layout/vList5"/>
    <dgm:cxn modelId="{737E0912-D2EA-4EB8-9C2C-0022F9196710}" type="presParOf" srcId="{EC082260-BFF9-4DAB-AE0D-7AF03115C4D9}" destId="{3E7B02F4-6153-47A3-9148-D28AF18CE399}" srcOrd="0" destOrd="0" presId="urn:microsoft.com/office/officeart/2005/8/layout/vList5"/>
    <dgm:cxn modelId="{0A10D33A-FB75-460C-849B-E30B7136C247}" type="presParOf" srcId="{EC082260-BFF9-4DAB-AE0D-7AF03115C4D9}" destId="{6BA38B0F-206A-4046-AD53-310C9BE5811C}" srcOrd="1" destOrd="0" presId="urn:microsoft.com/office/officeart/2005/8/layout/vList5"/>
    <dgm:cxn modelId="{6DB66DAC-3474-4B63-BA84-66AF10206EDC}" type="presParOf" srcId="{BE0D53DF-BE6F-4003-835F-0F66CFC8347C}" destId="{55374FA6-8E0D-44FE-A226-69AD5F38D626}" srcOrd="3" destOrd="0" presId="urn:microsoft.com/office/officeart/2005/8/layout/vList5"/>
    <dgm:cxn modelId="{CCB11145-0672-4E7F-ABDA-74787DB43CA4}" type="presParOf" srcId="{BE0D53DF-BE6F-4003-835F-0F66CFC8347C}" destId="{D5FF5650-E0AE-4464-8ACB-3A6903F685F0}" srcOrd="4" destOrd="0" presId="urn:microsoft.com/office/officeart/2005/8/layout/vList5"/>
    <dgm:cxn modelId="{3F975A3A-DB4E-442E-8686-E849D1047B7D}" type="presParOf" srcId="{D5FF5650-E0AE-4464-8ACB-3A6903F685F0}" destId="{9A6C7F06-E73C-4DE3-B7B2-375E342F39E7}" srcOrd="0" destOrd="0" presId="urn:microsoft.com/office/officeart/2005/8/layout/vList5"/>
    <dgm:cxn modelId="{6E0AFAC7-82D7-4841-85EB-36550BA32080}" type="presParOf" srcId="{D5FF5650-E0AE-4464-8ACB-3A6903F685F0}" destId="{D7FA518D-9FAC-455B-BE75-45B387E2C2B4}"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93B61A4-695E-4319-86D6-1FE52DF25B8A}" type="doc">
      <dgm:prSet loTypeId="urn:microsoft.com/office/officeart/2016/7/layout/RepeatingBendingProcessNew" loCatId="process" qsTypeId="urn:microsoft.com/office/officeart/2005/8/quickstyle/simple1" qsCatId="simple" csTypeId="urn:microsoft.com/office/officeart/2005/8/colors/colorful5" csCatId="colorful" phldr="1"/>
      <dgm:spPr/>
      <dgm:t>
        <a:bodyPr/>
        <a:lstStyle/>
        <a:p>
          <a:endParaRPr lang="en-US"/>
        </a:p>
      </dgm:t>
    </dgm:pt>
    <dgm:pt modelId="{6BE3E27A-01A3-4830-8306-26CD1695DA76}">
      <dgm:prSet/>
      <dgm:spPr/>
      <dgm:t>
        <a:bodyPr/>
        <a:lstStyle/>
        <a:p>
          <a:r>
            <a:rPr lang="he-IL" dirty="0"/>
            <a:t>אין בחקיקה הסדרה של קליטת עובדים והדבר נעשה בחוזרי מנכ"ל משרד הפנים, ונהלי אסדרה שהוציא משרד הפנים והנחיות הממונה על השכר – ככל שבחר להתייחס לכך.</a:t>
          </a:r>
          <a:endParaRPr lang="en-US" dirty="0"/>
        </a:p>
      </dgm:t>
    </dgm:pt>
    <dgm:pt modelId="{9DAB2E79-669E-4A20-A99B-F2240C810619}" type="parTrans" cxnId="{BD886A46-65CD-44FB-B91B-3AA2BBD9AFEC}">
      <dgm:prSet/>
      <dgm:spPr/>
      <dgm:t>
        <a:bodyPr/>
        <a:lstStyle/>
        <a:p>
          <a:endParaRPr lang="en-US"/>
        </a:p>
      </dgm:t>
    </dgm:pt>
    <dgm:pt modelId="{783B637E-43B2-4D1E-AC13-D3A078BCF052}" type="sibTrans" cxnId="{BD886A46-65CD-44FB-B91B-3AA2BBD9AFEC}">
      <dgm:prSet/>
      <dgm:spPr/>
      <dgm:t>
        <a:bodyPr/>
        <a:lstStyle/>
        <a:p>
          <a:endParaRPr lang="en-US"/>
        </a:p>
      </dgm:t>
    </dgm:pt>
    <dgm:pt modelId="{5155C510-1941-4D59-AAB6-8F036E384B00}">
      <dgm:prSet/>
      <dgm:spPr/>
      <dgm:t>
        <a:bodyPr/>
        <a:lstStyle/>
        <a:p>
          <a:r>
            <a:rPr lang="he-IL"/>
            <a:t>בנוהל האסדרה שהוציא משרד הפנים- חובה על כל תאגיד עירוני להציג עץ מבנה ארגוני לאישור אגף בכיר לתאגידים עירוניים.</a:t>
          </a:r>
          <a:endParaRPr lang="en-US"/>
        </a:p>
      </dgm:t>
    </dgm:pt>
    <dgm:pt modelId="{752ACFD7-977C-4EA2-9892-8C31646B257B}" type="parTrans" cxnId="{F680E733-5727-4FF5-BE8F-BF93A0BED27C}">
      <dgm:prSet/>
      <dgm:spPr/>
      <dgm:t>
        <a:bodyPr/>
        <a:lstStyle/>
        <a:p>
          <a:endParaRPr lang="en-US"/>
        </a:p>
      </dgm:t>
    </dgm:pt>
    <dgm:pt modelId="{6262A03B-68E9-4DBF-9749-81635FA4156A}" type="sibTrans" cxnId="{F680E733-5727-4FF5-BE8F-BF93A0BED27C}">
      <dgm:prSet/>
      <dgm:spPr/>
      <dgm:t>
        <a:bodyPr/>
        <a:lstStyle/>
        <a:p>
          <a:endParaRPr lang="en-US"/>
        </a:p>
      </dgm:t>
    </dgm:pt>
    <dgm:pt modelId="{47DF7065-4273-4F5F-B86C-76858900BFA4}">
      <dgm:prSet/>
      <dgm:spPr/>
      <dgm:t>
        <a:bodyPr/>
        <a:lstStyle/>
        <a:p>
          <a:r>
            <a:rPr lang="he-IL"/>
            <a:t>עץ המבנה העירוני יכלול את בעלי התפקידים, דרגתם והשכר הצמוד למשרה.</a:t>
          </a:r>
          <a:endParaRPr lang="en-US"/>
        </a:p>
      </dgm:t>
    </dgm:pt>
    <dgm:pt modelId="{CE8B8546-37D9-4196-B385-DD13A4A7F489}" type="parTrans" cxnId="{8C9C4380-12D0-4FE2-AF88-2B417FF9061F}">
      <dgm:prSet/>
      <dgm:spPr/>
      <dgm:t>
        <a:bodyPr/>
        <a:lstStyle/>
        <a:p>
          <a:endParaRPr lang="en-US"/>
        </a:p>
      </dgm:t>
    </dgm:pt>
    <dgm:pt modelId="{3E6EC561-F7F6-4000-99D1-B281380407FA}" type="sibTrans" cxnId="{8C9C4380-12D0-4FE2-AF88-2B417FF9061F}">
      <dgm:prSet/>
      <dgm:spPr/>
      <dgm:t>
        <a:bodyPr/>
        <a:lstStyle/>
        <a:p>
          <a:endParaRPr lang="en-US"/>
        </a:p>
      </dgm:t>
    </dgm:pt>
    <dgm:pt modelId="{61CC5A0B-4FA4-4B6D-9166-25D7D1E65C06}">
      <dgm:prSet/>
      <dgm:spPr/>
      <dgm:t>
        <a:bodyPr/>
        <a:lstStyle/>
        <a:p>
          <a:r>
            <a:rPr lang="he-IL" dirty="0"/>
            <a:t>כל שינוי במבנה הארגוני מחייב אישור אגף בכיר לתאגידים עירוניים. </a:t>
          </a:r>
          <a:endParaRPr lang="en-US" dirty="0"/>
        </a:p>
      </dgm:t>
    </dgm:pt>
    <dgm:pt modelId="{EA77503C-1F2C-4BB9-9F47-648CF05A0F75}" type="parTrans" cxnId="{BBCFCC42-527E-4739-93AA-C340409A7B5C}">
      <dgm:prSet/>
      <dgm:spPr/>
      <dgm:t>
        <a:bodyPr/>
        <a:lstStyle/>
        <a:p>
          <a:endParaRPr lang="en-US"/>
        </a:p>
      </dgm:t>
    </dgm:pt>
    <dgm:pt modelId="{E2DD76AF-4EEF-43A2-8C7A-EA444C6367EF}" type="sibTrans" cxnId="{BBCFCC42-527E-4739-93AA-C340409A7B5C}">
      <dgm:prSet/>
      <dgm:spPr/>
      <dgm:t>
        <a:bodyPr/>
        <a:lstStyle/>
        <a:p>
          <a:endParaRPr lang="en-US"/>
        </a:p>
      </dgm:t>
    </dgm:pt>
    <dgm:pt modelId="{0A2B681C-F3E3-4585-8557-481DCD6EB589}">
      <dgm:prSet/>
      <dgm:spPr/>
      <dgm:t>
        <a:bodyPr/>
        <a:lstStyle/>
        <a:p>
          <a:r>
            <a:rPr lang="he-IL" dirty="0"/>
            <a:t>כללי ניגודי עניינים וקרבת משפחה החלים על הרשות המקומית יחולו בהתאמה על התאגיד העירוני</a:t>
          </a:r>
          <a:endParaRPr lang="en-US" dirty="0"/>
        </a:p>
      </dgm:t>
    </dgm:pt>
    <dgm:pt modelId="{BB778A50-35B3-407F-A4A4-47AE36FACDDC}" type="parTrans" cxnId="{A846CA18-74CD-45AC-991D-909966177BDA}">
      <dgm:prSet/>
      <dgm:spPr/>
      <dgm:t>
        <a:bodyPr/>
        <a:lstStyle/>
        <a:p>
          <a:endParaRPr lang="en-US"/>
        </a:p>
      </dgm:t>
    </dgm:pt>
    <dgm:pt modelId="{CF7FE85F-6530-4742-8C2C-F5ACCA7DF20A}" type="sibTrans" cxnId="{A846CA18-74CD-45AC-991D-909966177BDA}">
      <dgm:prSet/>
      <dgm:spPr/>
      <dgm:t>
        <a:bodyPr/>
        <a:lstStyle/>
        <a:p>
          <a:endParaRPr lang="en-US"/>
        </a:p>
      </dgm:t>
    </dgm:pt>
    <dgm:pt modelId="{DD41F60C-36A6-4BA5-AC9C-9E00AAEEB341}" type="pres">
      <dgm:prSet presAssocID="{393B61A4-695E-4319-86D6-1FE52DF25B8A}" presName="Name0" presStyleCnt="0">
        <dgm:presLayoutVars>
          <dgm:dir/>
          <dgm:resizeHandles val="exact"/>
        </dgm:presLayoutVars>
      </dgm:prSet>
      <dgm:spPr/>
    </dgm:pt>
    <dgm:pt modelId="{47090557-35B5-4350-BB33-B1E5346CF1B2}" type="pres">
      <dgm:prSet presAssocID="{6BE3E27A-01A3-4830-8306-26CD1695DA76}" presName="node" presStyleLbl="node1" presStyleIdx="0" presStyleCnt="5" custLinFactX="100000" custLinFactNeighborX="150415" custLinFactNeighborY="2485">
        <dgm:presLayoutVars>
          <dgm:bulletEnabled val="1"/>
        </dgm:presLayoutVars>
      </dgm:prSet>
      <dgm:spPr/>
    </dgm:pt>
    <dgm:pt modelId="{F1ADB0DE-C129-48D3-B9CB-645F5A474F03}" type="pres">
      <dgm:prSet presAssocID="{783B637E-43B2-4D1E-AC13-D3A078BCF052}" presName="sibTrans" presStyleLbl="sibTrans1D1" presStyleIdx="0" presStyleCnt="4"/>
      <dgm:spPr/>
    </dgm:pt>
    <dgm:pt modelId="{B3338D96-F532-4E78-888F-9E2FBF4084AB}" type="pres">
      <dgm:prSet presAssocID="{783B637E-43B2-4D1E-AC13-D3A078BCF052}" presName="connectorText" presStyleLbl="sibTrans1D1" presStyleIdx="0" presStyleCnt="4"/>
      <dgm:spPr/>
    </dgm:pt>
    <dgm:pt modelId="{5FA57868-904D-4A1B-BD0E-5E7A2441CE81}" type="pres">
      <dgm:prSet presAssocID="{5155C510-1941-4D59-AAB6-8F036E384B00}" presName="node" presStyleLbl="node1" presStyleIdx="1" presStyleCnt="5">
        <dgm:presLayoutVars>
          <dgm:bulletEnabled val="1"/>
        </dgm:presLayoutVars>
      </dgm:prSet>
      <dgm:spPr/>
    </dgm:pt>
    <dgm:pt modelId="{5C6A50E0-CBF3-45D1-8F2E-281AE298D201}" type="pres">
      <dgm:prSet presAssocID="{6262A03B-68E9-4DBF-9749-81635FA4156A}" presName="sibTrans" presStyleLbl="sibTrans1D1" presStyleIdx="1" presStyleCnt="4"/>
      <dgm:spPr/>
    </dgm:pt>
    <dgm:pt modelId="{970C54EE-1DF7-4CE7-9D87-7B7EBFD9950A}" type="pres">
      <dgm:prSet presAssocID="{6262A03B-68E9-4DBF-9749-81635FA4156A}" presName="connectorText" presStyleLbl="sibTrans1D1" presStyleIdx="1" presStyleCnt="4"/>
      <dgm:spPr/>
    </dgm:pt>
    <dgm:pt modelId="{62FE478D-3EFD-4D79-98BF-3A237547B88D}" type="pres">
      <dgm:prSet presAssocID="{47DF7065-4273-4F5F-B86C-76858900BFA4}" presName="node" presStyleLbl="node1" presStyleIdx="2" presStyleCnt="5" custLinFactX="-100000" custLinFactNeighborX="-139225" custLinFactNeighborY="-2453">
        <dgm:presLayoutVars>
          <dgm:bulletEnabled val="1"/>
        </dgm:presLayoutVars>
      </dgm:prSet>
      <dgm:spPr/>
    </dgm:pt>
    <dgm:pt modelId="{70EB4AAF-2997-4A51-9B66-82C7C12F02EC}" type="pres">
      <dgm:prSet presAssocID="{3E6EC561-F7F6-4000-99D1-B281380407FA}" presName="sibTrans" presStyleLbl="sibTrans1D1" presStyleIdx="2" presStyleCnt="4"/>
      <dgm:spPr/>
    </dgm:pt>
    <dgm:pt modelId="{62A6FB51-5D6B-4BCD-BA7E-94C6F60C4D2E}" type="pres">
      <dgm:prSet presAssocID="{3E6EC561-F7F6-4000-99D1-B281380407FA}" presName="connectorText" presStyleLbl="sibTrans1D1" presStyleIdx="2" presStyleCnt="4"/>
      <dgm:spPr/>
    </dgm:pt>
    <dgm:pt modelId="{7249FEB9-7826-4651-B063-E3D5FFB7D992}" type="pres">
      <dgm:prSet presAssocID="{61CC5A0B-4FA4-4B6D-9166-25D7D1E65C06}" presName="node" presStyleLbl="node1" presStyleIdx="3" presStyleCnt="5" custScaleX="99760" custLinFactNeighborX="54209" custLinFactNeighborY="-3635">
        <dgm:presLayoutVars>
          <dgm:bulletEnabled val="1"/>
        </dgm:presLayoutVars>
      </dgm:prSet>
      <dgm:spPr/>
    </dgm:pt>
    <dgm:pt modelId="{E2E34B82-026F-47A2-A862-5ACEC8EF80F9}" type="pres">
      <dgm:prSet presAssocID="{E2DD76AF-4EEF-43A2-8C7A-EA444C6367EF}" presName="sibTrans" presStyleLbl="sibTrans1D1" presStyleIdx="3" presStyleCnt="4"/>
      <dgm:spPr/>
    </dgm:pt>
    <dgm:pt modelId="{84DDCE5C-7C60-4926-87C7-1F1F88A158D5}" type="pres">
      <dgm:prSet presAssocID="{E2DD76AF-4EEF-43A2-8C7A-EA444C6367EF}" presName="connectorText" presStyleLbl="sibTrans1D1" presStyleIdx="3" presStyleCnt="4"/>
      <dgm:spPr/>
    </dgm:pt>
    <dgm:pt modelId="{785278B8-9CBB-4C3E-855A-6FC7FDDABD9F}" type="pres">
      <dgm:prSet presAssocID="{0A2B681C-F3E3-4585-8557-481DCD6EB589}" presName="node" presStyleLbl="node1" presStyleIdx="4" presStyleCnt="5" custScaleX="99512" custLinFactNeighborX="54969" custLinFactNeighborY="-2546">
        <dgm:presLayoutVars>
          <dgm:bulletEnabled val="1"/>
        </dgm:presLayoutVars>
      </dgm:prSet>
      <dgm:spPr/>
    </dgm:pt>
  </dgm:ptLst>
  <dgm:cxnLst>
    <dgm:cxn modelId="{DBCE5E0E-C776-4787-B6CC-84F75DDDB4CC}" type="presOf" srcId="{6262A03B-68E9-4DBF-9749-81635FA4156A}" destId="{5C6A50E0-CBF3-45D1-8F2E-281AE298D201}" srcOrd="0" destOrd="0" presId="urn:microsoft.com/office/officeart/2016/7/layout/RepeatingBendingProcessNew"/>
    <dgm:cxn modelId="{10EB2216-FFE7-4FBF-923A-72608C5212B1}" type="presOf" srcId="{E2DD76AF-4EEF-43A2-8C7A-EA444C6367EF}" destId="{84DDCE5C-7C60-4926-87C7-1F1F88A158D5}" srcOrd="1" destOrd="0" presId="urn:microsoft.com/office/officeart/2016/7/layout/RepeatingBendingProcessNew"/>
    <dgm:cxn modelId="{A846CA18-74CD-45AC-991D-909966177BDA}" srcId="{393B61A4-695E-4319-86D6-1FE52DF25B8A}" destId="{0A2B681C-F3E3-4585-8557-481DCD6EB589}" srcOrd="4" destOrd="0" parTransId="{BB778A50-35B3-407F-A4A4-47AE36FACDDC}" sibTransId="{CF7FE85F-6530-4742-8C2C-F5ACCA7DF20A}"/>
    <dgm:cxn modelId="{8307331B-7D0E-475C-A493-B1481DC92590}" type="presOf" srcId="{3E6EC561-F7F6-4000-99D1-B281380407FA}" destId="{70EB4AAF-2997-4A51-9B66-82C7C12F02EC}" srcOrd="0" destOrd="0" presId="urn:microsoft.com/office/officeart/2016/7/layout/RepeatingBendingProcessNew"/>
    <dgm:cxn modelId="{1542F028-9F06-4852-B192-CA2FEFDA09F6}" type="presOf" srcId="{783B637E-43B2-4D1E-AC13-D3A078BCF052}" destId="{B3338D96-F532-4E78-888F-9E2FBF4084AB}" srcOrd="1" destOrd="0" presId="urn:microsoft.com/office/officeart/2016/7/layout/RepeatingBendingProcessNew"/>
    <dgm:cxn modelId="{F680E733-5727-4FF5-BE8F-BF93A0BED27C}" srcId="{393B61A4-695E-4319-86D6-1FE52DF25B8A}" destId="{5155C510-1941-4D59-AAB6-8F036E384B00}" srcOrd="1" destOrd="0" parTransId="{752ACFD7-977C-4EA2-9892-8C31646B257B}" sibTransId="{6262A03B-68E9-4DBF-9749-81635FA4156A}"/>
    <dgm:cxn modelId="{65C8D13B-D208-46E2-8611-11182AE939D6}" type="presOf" srcId="{783B637E-43B2-4D1E-AC13-D3A078BCF052}" destId="{F1ADB0DE-C129-48D3-B9CB-645F5A474F03}" srcOrd="0" destOrd="0" presId="urn:microsoft.com/office/officeart/2016/7/layout/RepeatingBendingProcessNew"/>
    <dgm:cxn modelId="{BBCFCC42-527E-4739-93AA-C340409A7B5C}" srcId="{393B61A4-695E-4319-86D6-1FE52DF25B8A}" destId="{61CC5A0B-4FA4-4B6D-9166-25D7D1E65C06}" srcOrd="3" destOrd="0" parTransId="{EA77503C-1F2C-4BB9-9F47-648CF05A0F75}" sibTransId="{E2DD76AF-4EEF-43A2-8C7A-EA444C6367EF}"/>
    <dgm:cxn modelId="{27BC1764-254C-46D6-BDD9-B6854D2D0FEA}" type="presOf" srcId="{6262A03B-68E9-4DBF-9749-81635FA4156A}" destId="{970C54EE-1DF7-4CE7-9D87-7B7EBFD9950A}" srcOrd="1" destOrd="0" presId="urn:microsoft.com/office/officeart/2016/7/layout/RepeatingBendingProcessNew"/>
    <dgm:cxn modelId="{BD886A46-65CD-44FB-B91B-3AA2BBD9AFEC}" srcId="{393B61A4-695E-4319-86D6-1FE52DF25B8A}" destId="{6BE3E27A-01A3-4830-8306-26CD1695DA76}" srcOrd="0" destOrd="0" parTransId="{9DAB2E79-669E-4A20-A99B-F2240C810619}" sibTransId="{783B637E-43B2-4D1E-AC13-D3A078BCF052}"/>
    <dgm:cxn modelId="{34894C49-C81B-4739-A48F-546FF3B0B744}" type="presOf" srcId="{5155C510-1941-4D59-AAB6-8F036E384B00}" destId="{5FA57868-904D-4A1B-BD0E-5E7A2441CE81}" srcOrd="0" destOrd="0" presId="urn:microsoft.com/office/officeart/2016/7/layout/RepeatingBendingProcessNew"/>
    <dgm:cxn modelId="{6D504E4E-A5F3-471D-A188-17DCAB592F04}" type="presOf" srcId="{3E6EC561-F7F6-4000-99D1-B281380407FA}" destId="{62A6FB51-5D6B-4BCD-BA7E-94C6F60C4D2E}" srcOrd="1" destOrd="0" presId="urn:microsoft.com/office/officeart/2016/7/layout/RepeatingBendingProcessNew"/>
    <dgm:cxn modelId="{E9D82680-5A4F-4CB2-A584-FF8981C6DF01}" type="presOf" srcId="{E2DD76AF-4EEF-43A2-8C7A-EA444C6367EF}" destId="{E2E34B82-026F-47A2-A862-5ACEC8EF80F9}" srcOrd="0" destOrd="0" presId="urn:microsoft.com/office/officeart/2016/7/layout/RepeatingBendingProcessNew"/>
    <dgm:cxn modelId="{8C9C4380-12D0-4FE2-AF88-2B417FF9061F}" srcId="{393B61A4-695E-4319-86D6-1FE52DF25B8A}" destId="{47DF7065-4273-4F5F-B86C-76858900BFA4}" srcOrd="2" destOrd="0" parTransId="{CE8B8546-37D9-4196-B385-DD13A4A7F489}" sibTransId="{3E6EC561-F7F6-4000-99D1-B281380407FA}"/>
    <dgm:cxn modelId="{EE2B1F83-AE3A-4C09-9A31-45DBDB4C2930}" type="presOf" srcId="{61CC5A0B-4FA4-4B6D-9166-25D7D1E65C06}" destId="{7249FEB9-7826-4651-B063-E3D5FFB7D992}" srcOrd="0" destOrd="0" presId="urn:microsoft.com/office/officeart/2016/7/layout/RepeatingBendingProcessNew"/>
    <dgm:cxn modelId="{34DE9E9F-FBCF-444E-9F77-D58BAA89565A}" type="presOf" srcId="{393B61A4-695E-4319-86D6-1FE52DF25B8A}" destId="{DD41F60C-36A6-4BA5-AC9C-9E00AAEEB341}" srcOrd="0" destOrd="0" presId="urn:microsoft.com/office/officeart/2016/7/layout/RepeatingBendingProcessNew"/>
    <dgm:cxn modelId="{13F1E6AC-D993-448D-93E6-BEB2A4081378}" type="presOf" srcId="{6BE3E27A-01A3-4830-8306-26CD1695DA76}" destId="{47090557-35B5-4350-BB33-B1E5346CF1B2}" srcOrd="0" destOrd="0" presId="urn:microsoft.com/office/officeart/2016/7/layout/RepeatingBendingProcessNew"/>
    <dgm:cxn modelId="{66DD54B0-F26D-4C78-AA98-9B3A3DAD05BA}" type="presOf" srcId="{47DF7065-4273-4F5F-B86C-76858900BFA4}" destId="{62FE478D-3EFD-4D79-98BF-3A237547B88D}" srcOrd="0" destOrd="0" presId="urn:microsoft.com/office/officeart/2016/7/layout/RepeatingBendingProcessNew"/>
    <dgm:cxn modelId="{CF650CF0-589C-4855-9A3E-83C44A85C7CD}" type="presOf" srcId="{0A2B681C-F3E3-4585-8557-481DCD6EB589}" destId="{785278B8-9CBB-4C3E-855A-6FC7FDDABD9F}" srcOrd="0" destOrd="0" presId="urn:microsoft.com/office/officeart/2016/7/layout/RepeatingBendingProcessNew"/>
    <dgm:cxn modelId="{8D825777-1CFF-4F09-A4C8-E41561DAC8D9}" type="presParOf" srcId="{DD41F60C-36A6-4BA5-AC9C-9E00AAEEB341}" destId="{47090557-35B5-4350-BB33-B1E5346CF1B2}" srcOrd="0" destOrd="0" presId="urn:microsoft.com/office/officeart/2016/7/layout/RepeatingBendingProcessNew"/>
    <dgm:cxn modelId="{8312D479-5DE0-4D3A-8A50-B0C2DB6B5B8D}" type="presParOf" srcId="{DD41F60C-36A6-4BA5-AC9C-9E00AAEEB341}" destId="{F1ADB0DE-C129-48D3-B9CB-645F5A474F03}" srcOrd="1" destOrd="0" presId="urn:microsoft.com/office/officeart/2016/7/layout/RepeatingBendingProcessNew"/>
    <dgm:cxn modelId="{831ACA93-FFDD-4687-9C2B-6D2EDE10E96F}" type="presParOf" srcId="{F1ADB0DE-C129-48D3-B9CB-645F5A474F03}" destId="{B3338D96-F532-4E78-888F-9E2FBF4084AB}" srcOrd="0" destOrd="0" presId="urn:microsoft.com/office/officeart/2016/7/layout/RepeatingBendingProcessNew"/>
    <dgm:cxn modelId="{4FFAE05A-9D3E-4F0C-BA9E-E1E5799B0FC9}" type="presParOf" srcId="{DD41F60C-36A6-4BA5-AC9C-9E00AAEEB341}" destId="{5FA57868-904D-4A1B-BD0E-5E7A2441CE81}" srcOrd="2" destOrd="0" presId="urn:microsoft.com/office/officeart/2016/7/layout/RepeatingBendingProcessNew"/>
    <dgm:cxn modelId="{4E0A4AFE-D20B-49C9-AEA8-855E1192837E}" type="presParOf" srcId="{DD41F60C-36A6-4BA5-AC9C-9E00AAEEB341}" destId="{5C6A50E0-CBF3-45D1-8F2E-281AE298D201}" srcOrd="3" destOrd="0" presId="urn:microsoft.com/office/officeart/2016/7/layout/RepeatingBendingProcessNew"/>
    <dgm:cxn modelId="{43AE8358-08D1-44D9-AD9B-D4C484EFF801}" type="presParOf" srcId="{5C6A50E0-CBF3-45D1-8F2E-281AE298D201}" destId="{970C54EE-1DF7-4CE7-9D87-7B7EBFD9950A}" srcOrd="0" destOrd="0" presId="urn:microsoft.com/office/officeart/2016/7/layout/RepeatingBendingProcessNew"/>
    <dgm:cxn modelId="{7CC52448-F733-4A97-94B5-6C4EC4E03032}" type="presParOf" srcId="{DD41F60C-36A6-4BA5-AC9C-9E00AAEEB341}" destId="{62FE478D-3EFD-4D79-98BF-3A237547B88D}" srcOrd="4" destOrd="0" presId="urn:microsoft.com/office/officeart/2016/7/layout/RepeatingBendingProcessNew"/>
    <dgm:cxn modelId="{6A481D37-82E0-470B-9C81-D58C94C29B7B}" type="presParOf" srcId="{DD41F60C-36A6-4BA5-AC9C-9E00AAEEB341}" destId="{70EB4AAF-2997-4A51-9B66-82C7C12F02EC}" srcOrd="5" destOrd="0" presId="urn:microsoft.com/office/officeart/2016/7/layout/RepeatingBendingProcessNew"/>
    <dgm:cxn modelId="{DAF8F04F-3153-4C67-8AA4-CE12FBAF1ADC}" type="presParOf" srcId="{70EB4AAF-2997-4A51-9B66-82C7C12F02EC}" destId="{62A6FB51-5D6B-4BCD-BA7E-94C6F60C4D2E}" srcOrd="0" destOrd="0" presId="urn:microsoft.com/office/officeart/2016/7/layout/RepeatingBendingProcessNew"/>
    <dgm:cxn modelId="{D62AFE8D-5030-4478-B4AA-28CE6DD23B79}" type="presParOf" srcId="{DD41F60C-36A6-4BA5-AC9C-9E00AAEEB341}" destId="{7249FEB9-7826-4651-B063-E3D5FFB7D992}" srcOrd="6" destOrd="0" presId="urn:microsoft.com/office/officeart/2016/7/layout/RepeatingBendingProcessNew"/>
    <dgm:cxn modelId="{95539F34-276B-45F2-8233-A1F9C45AAEC2}" type="presParOf" srcId="{DD41F60C-36A6-4BA5-AC9C-9E00AAEEB341}" destId="{E2E34B82-026F-47A2-A862-5ACEC8EF80F9}" srcOrd="7" destOrd="0" presId="urn:microsoft.com/office/officeart/2016/7/layout/RepeatingBendingProcessNew"/>
    <dgm:cxn modelId="{7AE0C79A-79BB-470C-B6E2-9BC133F13D7F}" type="presParOf" srcId="{E2E34B82-026F-47A2-A862-5ACEC8EF80F9}" destId="{84DDCE5C-7C60-4926-87C7-1F1F88A158D5}" srcOrd="0" destOrd="0" presId="urn:microsoft.com/office/officeart/2016/7/layout/RepeatingBendingProcessNew"/>
    <dgm:cxn modelId="{F9577CB0-CCE5-4BE2-A846-1FEDF940468A}" type="presParOf" srcId="{DD41F60C-36A6-4BA5-AC9C-9E00AAEEB341}" destId="{785278B8-9CBB-4C3E-855A-6FC7FDDABD9F}" srcOrd="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AC16AE4-9073-4366-A270-6A63F265A3A8}" type="doc">
      <dgm:prSet loTypeId="urn:microsoft.com/office/officeart/2016/7/layout/RepeatingBendingProcessNew" loCatId="process" qsTypeId="urn:microsoft.com/office/officeart/2005/8/quickstyle/simple1" qsCatId="simple" csTypeId="urn:microsoft.com/office/officeart/2005/8/colors/accent1_2" csCatId="accent1"/>
      <dgm:spPr/>
      <dgm:t>
        <a:bodyPr/>
        <a:lstStyle/>
        <a:p>
          <a:endParaRPr lang="en-US"/>
        </a:p>
      </dgm:t>
    </dgm:pt>
    <dgm:pt modelId="{AF23F000-2B7D-4141-9BB7-95D7B5B2E2CC}">
      <dgm:prSet/>
      <dgm:spPr/>
      <dgm:t>
        <a:bodyPr/>
        <a:lstStyle/>
        <a:p>
          <a:pPr algn="r">
            <a:buNone/>
          </a:pPr>
          <a:r>
            <a:rPr lang="he-IL" b="1" dirty="0"/>
            <a:t>קליטת המנכ"ל </a:t>
          </a:r>
          <a:r>
            <a:rPr lang="he-IL" dirty="0"/>
            <a:t>–</a:t>
          </a:r>
          <a:endParaRPr lang="en-US" dirty="0"/>
        </a:p>
      </dgm:t>
    </dgm:pt>
    <dgm:pt modelId="{6CFB7E2F-DEE4-47DA-805B-1869309A96F9}" type="parTrans" cxnId="{E839C57E-CEBB-4D9E-B684-D1E4F09B22C0}">
      <dgm:prSet/>
      <dgm:spPr/>
      <dgm:t>
        <a:bodyPr/>
        <a:lstStyle/>
        <a:p>
          <a:endParaRPr lang="en-US"/>
        </a:p>
      </dgm:t>
    </dgm:pt>
    <dgm:pt modelId="{30334786-B66B-44B7-B49B-F897BFA5DA4A}" type="sibTrans" cxnId="{E839C57E-CEBB-4D9E-B684-D1E4F09B22C0}">
      <dgm:prSet/>
      <dgm:spPr/>
      <dgm:t>
        <a:bodyPr/>
        <a:lstStyle/>
        <a:p>
          <a:endParaRPr lang="en-US"/>
        </a:p>
      </dgm:t>
    </dgm:pt>
    <dgm:pt modelId="{6AC0AD3C-436A-473D-8656-D5DDC30C73E3}">
      <dgm:prSet/>
      <dgm:spPr/>
      <dgm:t>
        <a:bodyPr/>
        <a:lstStyle/>
        <a:p>
          <a:pPr algn="r">
            <a:buFontTx/>
            <a:buNone/>
          </a:pPr>
          <a:r>
            <a:rPr lang="he-IL" dirty="0"/>
            <a:t>בהתאם להליך מכרזי וכפי שפורט בחוזר 3/2004. תנאי הסף למכרז יועברו לאישור אגף בכיר לתאגידים עירוניים בטרם </a:t>
          </a:r>
          <a:r>
            <a:rPr lang="he-IL" dirty="0" err="1"/>
            <a:t>פירסום</a:t>
          </a:r>
          <a:r>
            <a:rPr lang="he-IL" dirty="0"/>
            <a:t> המכרז.</a:t>
          </a:r>
          <a:endParaRPr lang="en-US" dirty="0"/>
        </a:p>
      </dgm:t>
    </dgm:pt>
    <dgm:pt modelId="{ED50285C-A63B-485E-82E6-90378AAEC160}" type="parTrans" cxnId="{AAA5E865-2328-4172-AF23-CC7BB7ACC46F}">
      <dgm:prSet/>
      <dgm:spPr/>
      <dgm:t>
        <a:bodyPr/>
        <a:lstStyle/>
        <a:p>
          <a:endParaRPr lang="en-US"/>
        </a:p>
      </dgm:t>
    </dgm:pt>
    <dgm:pt modelId="{1A00B0D0-645A-4D1B-A638-8797B0EA7B59}" type="sibTrans" cxnId="{AAA5E865-2328-4172-AF23-CC7BB7ACC46F}">
      <dgm:prSet/>
      <dgm:spPr/>
      <dgm:t>
        <a:bodyPr/>
        <a:lstStyle/>
        <a:p>
          <a:endParaRPr lang="en-US"/>
        </a:p>
      </dgm:t>
    </dgm:pt>
    <dgm:pt modelId="{4D59709B-0C1F-44E1-AF7A-D3B58CA8B78A}">
      <dgm:prSet/>
      <dgm:spPr/>
      <dgm:t>
        <a:bodyPr/>
        <a:lstStyle/>
        <a:p>
          <a:pPr algn="r" rtl="1"/>
          <a:r>
            <a:rPr lang="he-IL" b="1" dirty="0"/>
            <a:t>קליטת העובדים האחרים </a:t>
          </a:r>
          <a:endParaRPr lang="en-US" dirty="0"/>
        </a:p>
      </dgm:t>
    </dgm:pt>
    <dgm:pt modelId="{F9D8A0FE-B9EA-4D56-928F-C0F090A4B1F2}" type="parTrans" cxnId="{F2687268-87F8-4533-964C-0BE48BD4AB12}">
      <dgm:prSet/>
      <dgm:spPr/>
      <dgm:t>
        <a:bodyPr/>
        <a:lstStyle/>
        <a:p>
          <a:endParaRPr lang="en-US"/>
        </a:p>
      </dgm:t>
    </dgm:pt>
    <dgm:pt modelId="{9BC73DB1-F633-4D8C-984B-341318387A8B}" type="sibTrans" cxnId="{F2687268-87F8-4533-964C-0BE48BD4AB12}">
      <dgm:prSet/>
      <dgm:spPr/>
      <dgm:t>
        <a:bodyPr/>
        <a:lstStyle/>
        <a:p>
          <a:endParaRPr lang="en-US"/>
        </a:p>
      </dgm:t>
    </dgm:pt>
    <dgm:pt modelId="{6D651CEB-706A-47B6-9060-CDFC70F78FFF}">
      <dgm:prSet/>
      <dgm:spPr/>
      <dgm:t>
        <a:bodyPr/>
        <a:lstStyle/>
        <a:p>
          <a:pPr algn="r" rtl="1"/>
          <a:r>
            <a:rPr lang="he-IL" dirty="0"/>
            <a:t>הליך מכרזי כמקובל ברשויות המקומיות.</a:t>
          </a:r>
          <a:endParaRPr lang="en-US" dirty="0"/>
        </a:p>
      </dgm:t>
    </dgm:pt>
    <dgm:pt modelId="{E33ACE50-572D-411E-B02A-757DB04F6A34}" type="parTrans" cxnId="{66A6338B-A093-425B-9648-5773E9287BC8}">
      <dgm:prSet/>
      <dgm:spPr/>
      <dgm:t>
        <a:bodyPr/>
        <a:lstStyle/>
        <a:p>
          <a:endParaRPr lang="en-US"/>
        </a:p>
      </dgm:t>
    </dgm:pt>
    <dgm:pt modelId="{B90AFBB9-EEBB-4C90-8CE9-F18A0AA4C29A}" type="sibTrans" cxnId="{66A6338B-A093-425B-9648-5773E9287BC8}">
      <dgm:prSet/>
      <dgm:spPr/>
      <dgm:t>
        <a:bodyPr/>
        <a:lstStyle/>
        <a:p>
          <a:endParaRPr lang="en-US"/>
        </a:p>
      </dgm:t>
    </dgm:pt>
    <dgm:pt modelId="{8B7FC19E-6D16-42E9-8CFC-22405F83BDF8}">
      <dgm:prSet/>
      <dgm:spPr/>
      <dgm:t>
        <a:bodyPr/>
        <a:lstStyle/>
        <a:p>
          <a:pPr algn="r" rtl="1"/>
          <a:r>
            <a:rPr lang="he-IL"/>
            <a:t>אישור דירקטוריון החברה. </a:t>
          </a:r>
          <a:endParaRPr lang="en-US"/>
        </a:p>
      </dgm:t>
    </dgm:pt>
    <dgm:pt modelId="{76A31B73-1BFA-487C-948F-77ED164A22D1}" type="parTrans" cxnId="{42268499-9B04-463E-81A7-804775CFACFF}">
      <dgm:prSet/>
      <dgm:spPr/>
      <dgm:t>
        <a:bodyPr/>
        <a:lstStyle/>
        <a:p>
          <a:endParaRPr lang="en-US"/>
        </a:p>
      </dgm:t>
    </dgm:pt>
    <dgm:pt modelId="{35851502-8120-4D13-ACFA-95B78B86FB13}" type="sibTrans" cxnId="{42268499-9B04-463E-81A7-804775CFACFF}">
      <dgm:prSet/>
      <dgm:spPr/>
      <dgm:t>
        <a:bodyPr/>
        <a:lstStyle/>
        <a:p>
          <a:endParaRPr lang="en-US"/>
        </a:p>
      </dgm:t>
    </dgm:pt>
    <dgm:pt modelId="{036DFB55-AF5F-4DEA-A2A8-16A8DB7A4DBC}">
      <dgm:prSet/>
      <dgm:spPr/>
      <dgm:t>
        <a:bodyPr/>
        <a:lstStyle/>
        <a:p>
          <a:pPr algn="r" rtl="1"/>
          <a:r>
            <a:rPr lang="he-IL" dirty="0"/>
            <a:t>עובדים רגילים ששכרם עד 30%</a:t>
          </a:r>
          <a:r>
            <a:rPr lang="en-US" dirty="0"/>
            <a:t> </a:t>
          </a:r>
          <a:r>
            <a:rPr lang="he-IL" dirty="0"/>
            <a:t>משכר מנכ"ל החברה אינם נדרשים לאישור משרד הפנים לצורך העסקתם. עובדים ששכרם נגזר משכר מנכ"ל או ששכרם גבוה מ-30% כאמור נדרשים לאישור משרד הפנים .</a:t>
          </a:r>
          <a:endParaRPr lang="en-US" dirty="0"/>
        </a:p>
      </dgm:t>
    </dgm:pt>
    <dgm:pt modelId="{D9F16DC5-0B4D-4623-8072-39926CC2D037}" type="parTrans" cxnId="{23399A04-120F-4CD6-AC30-E5F9293D647B}">
      <dgm:prSet/>
      <dgm:spPr/>
      <dgm:t>
        <a:bodyPr/>
        <a:lstStyle/>
        <a:p>
          <a:endParaRPr lang="en-US"/>
        </a:p>
      </dgm:t>
    </dgm:pt>
    <dgm:pt modelId="{AE0A3C28-BEF5-4B54-98B5-F4455AC8B852}" type="sibTrans" cxnId="{23399A04-120F-4CD6-AC30-E5F9293D647B}">
      <dgm:prSet/>
      <dgm:spPr/>
      <dgm:t>
        <a:bodyPr/>
        <a:lstStyle/>
        <a:p>
          <a:endParaRPr lang="en-US"/>
        </a:p>
      </dgm:t>
    </dgm:pt>
    <dgm:pt modelId="{FBD5562B-4DDF-4FD6-8D3E-0F07B8DA9270}" type="pres">
      <dgm:prSet presAssocID="{3AC16AE4-9073-4366-A270-6A63F265A3A8}" presName="Name0" presStyleCnt="0">
        <dgm:presLayoutVars>
          <dgm:dir/>
          <dgm:resizeHandles val="exact"/>
        </dgm:presLayoutVars>
      </dgm:prSet>
      <dgm:spPr/>
    </dgm:pt>
    <dgm:pt modelId="{F0DDACC9-A5E1-4464-A6D1-D4B40DA61871}" type="pres">
      <dgm:prSet presAssocID="{AF23F000-2B7D-4141-9BB7-95D7B5B2E2CC}" presName="node" presStyleLbl="node1" presStyleIdx="0" presStyleCnt="2" custLinFactX="21462" custLinFactNeighborX="100000" custLinFactNeighborY="-11146">
        <dgm:presLayoutVars>
          <dgm:bulletEnabled val="1"/>
        </dgm:presLayoutVars>
      </dgm:prSet>
      <dgm:spPr/>
    </dgm:pt>
    <dgm:pt modelId="{A63C783F-723D-480A-A17E-7AA641E88B4B}" type="pres">
      <dgm:prSet presAssocID="{30334786-B66B-44B7-B49B-F897BFA5DA4A}" presName="sibTrans" presStyleLbl="sibTrans1D1" presStyleIdx="0" presStyleCnt="1"/>
      <dgm:spPr/>
    </dgm:pt>
    <dgm:pt modelId="{F3CCC7D9-F104-434B-BB67-0AD15180B11E}" type="pres">
      <dgm:prSet presAssocID="{30334786-B66B-44B7-B49B-F897BFA5DA4A}" presName="connectorText" presStyleLbl="sibTrans1D1" presStyleIdx="0" presStyleCnt="1"/>
      <dgm:spPr/>
    </dgm:pt>
    <dgm:pt modelId="{56067197-8937-4DDD-856D-B6FCE54E0E15}" type="pres">
      <dgm:prSet presAssocID="{4D59709B-0C1F-44E1-AF7A-D3B58CA8B78A}" presName="node" presStyleLbl="node1" presStyleIdx="1" presStyleCnt="2" custLinFactX="-19395" custLinFactNeighborX="-100000" custLinFactNeighborY="-11668">
        <dgm:presLayoutVars>
          <dgm:bulletEnabled val="1"/>
        </dgm:presLayoutVars>
      </dgm:prSet>
      <dgm:spPr/>
    </dgm:pt>
  </dgm:ptLst>
  <dgm:cxnLst>
    <dgm:cxn modelId="{23399A04-120F-4CD6-AC30-E5F9293D647B}" srcId="{4D59709B-0C1F-44E1-AF7A-D3B58CA8B78A}" destId="{036DFB55-AF5F-4DEA-A2A8-16A8DB7A4DBC}" srcOrd="2" destOrd="0" parTransId="{D9F16DC5-0B4D-4623-8072-39926CC2D037}" sibTransId="{AE0A3C28-BEF5-4B54-98B5-F4455AC8B852}"/>
    <dgm:cxn modelId="{9345D41A-7138-498C-8002-9FF819532B47}" type="presOf" srcId="{30334786-B66B-44B7-B49B-F897BFA5DA4A}" destId="{F3CCC7D9-F104-434B-BB67-0AD15180B11E}" srcOrd="1" destOrd="0" presId="urn:microsoft.com/office/officeart/2016/7/layout/RepeatingBendingProcessNew"/>
    <dgm:cxn modelId="{13278622-B770-454C-9D6F-888CBF2A6070}" type="presOf" srcId="{036DFB55-AF5F-4DEA-A2A8-16A8DB7A4DBC}" destId="{56067197-8937-4DDD-856D-B6FCE54E0E15}" srcOrd="0" destOrd="3" presId="urn:microsoft.com/office/officeart/2016/7/layout/RepeatingBendingProcessNew"/>
    <dgm:cxn modelId="{AAA5E865-2328-4172-AF23-CC7BB7ACC46F}" srcId="{AF23F000-2B7D-4141-9BB7-95D7B5B2E2CC}" destId="{6AC0AD3C-436A-473D-8656-D5DDC30C73E3}" srcOrd="0" destOrd="0" parTransId="{ED50285C-A63B-485E-82E6-90378AAEC160}" sibTransId="{1A00B0D0-645A-4D1B-A638-8797B0EA7B59}"/>
    <dgm:cxn modelId="{F2687268-87F8-4533-964C-0BE48BD4AB12}" srcId="{3AC16AE4-9073-4366-A270-6A63F265A3A8}" destId="{4D59709B-0C1F-44E1-AF7A-D3B58CA8B78A}" srcOrd="1" destOrd="0" parTransId="{F9D8A0FE-B9EA-4D56-928F-C0F090A4B1F2}" sibTransId="{9BC73DB1-F633-4D8C-984B-341318387A8B}"/>
    <dgm:cxn modelId="{8E03C871-A73A-4C3A-AD34-50B29A2E03BE}" type="presOf" srcId="{3AC16AE4-9073-4366-A270-6A63F265A3A8}" destId="{FBD5562B-4DDF-4FD6-8D3E-0F07B8DA9270}" srcOrd="0" destOrd="0" presId="urn:microsoft.com/office/officeart/2016/7/layout/RepeatingBendingProcessNew"/>
    <dgm:cxn modelId="{74AD0473-9F7D-45E9-A7C8-AABE6BB7C14E}" type="presOf" srcId="{AF23F000-2B7D-4141-9BB7-95D7B5B2E2CC}" destId="{F0DDACC9-A5E1-4464-A6D1-D4B40DA61871}" srcOrd="0" destOrd="0" presId="urn:microsoft.com/office/officeart/2016/7/layout/RepeatingBendingProcessNew"/>
    <dgm:cxn modelId="{A2AD677D-DD1A-4C22-AA18-71D508633C3B}" type="presOf" srcId="{30334786-B66B-44B7-B49B-F897BFA5DA4A}" destId="{A63C783F-723D-480A-A17E-7AA641E88B4B}" srcOrd="0" destOrd="0" presId="urn:microsoft.com/office/officeart/2016/7/layout/RepeatingBendingProcessNew"/>
    <dgm:cxn modelId="{287ECB7D-5B87-4A80-B5C7-5D65E981D928}" type="presOf" srcId="{4D59709B-0C1F-44E1-AF7A-D3B58CA8B78A}" destId="{56067197-8937-4DDD-856D-B6FCE54E0E15}" srcOrd="0" destOrd="0" presId="urn:microsoft.com/office/officeart/2016/7/layout/RepeatingBendingProcessNew"/>
    <dgm:cxn modelId="{E839C57E-CEBB-4D9E-B684-D1E4F09B22C0}" srcId="{3AC16AE4-9073-4366-A270-6A63F265A3A8}" destId="{AF23F000-2B7D-4141-9BB7-95D7B5B2E2CC}" srcOrd="0" destOrd="0" parTransId="{6CFB7E2F-DEE4-47DA-805B-1869309A96F9}" sibTransId="{30334786-B66B-44B7-B49B-F897BFA5DA4A}"/>
    <dgm:cxn modelId="{5E4B2A88-F851-4480-8B89-8C8EF6FB5DD1}" type="presOf" srcId="{8B7FC19E-6D16-42E9-8CFC-22405F83BDF8}" destId="{56067197-8937-4DDD-856D-B6FCE54E0E15}" srcOrd="0" destOrd="2" presId="urn:microsoft.com/office/officeart/2016/7/layout/RepeatingBendingProcessNew"/>
    <dgm:cxn modelId="{66A6338B-A093-425B-9648-5773E9287BC8}" srcId="{4D59709B-0C1F-44E1-AF7A-D3B58CA8B78A}" destId="{6D651CEB-706A-47B6-9060-CDFC70F78FFF}" srcOrd="0" destOrd="0" parTransId="{E33ACE50-572D-411E-B02A-757DB04F6A34}" sibTransId="{B90AFBB9-EEBB-4C90-8CE9-F18A0AA4C29A}"/>
    <dgm:cxn modelId="{42268499-9B04-463E-81A7-804775CFACFF}" srcId="{4D59709B-0C1F-44E1-AF7A-D3B58CA8B78A}" destId="{8B7FC19E-6D16-42E9-8CFC-22405F83BDF8}" srcOrd="1" destOrd="0" parTransId="{76A31B73-1BFA-487C-948F-77ED164A22D1}" sibTransId="{35851502-8120-4D13-ACFA-95B78B86FB13}"/>
    <dgm:cxn modelId="{FD3218B8-8E89-4198-B4CA-E7B5FED3007E}" type="presOf" srcId="{6D651CEB-706A-47B6-9060-CDFC70F78FFF}" destId="{56067197-8937-4DDD-856D-B6FCE54E0E15}" srcOrd="0" destOrd="1" presId="urn:microsoft.com/office/officeart/2016/7/layout/RepeatingBendingProcessNew"/>
    <dgm:cxn modelId="{A6748FDF-32EC-42E1-A8BC-2B7DE609D887}" type="presOf" srcId="{6AC0AD3C-436A-473D-8656-D5DDC30C73E3}" destId="{F0DDACC9-A5E1-4464-A6D1-D4B40DA61871}" srcOrd="0" destOrd="1" presId="urn:microsoft.com/office/officeart/2016/7/layout/RepeatingBendingProcessNew"/>
    <dgm:cxn modelId="{5A8E2E6C-A0A2-47ED-BED7-583756063A89}" type="presParOf" srcId="{FBD5562B-4DDF-4FD6-8D3E-0F07B8DA9270}" destId="{F0DDACC9-A5E1-4464-A6D1-D4B40DA61871}" srcOrd="0" destOrd="0" presId="urn:microsoft.com/office/officeart/2016/7/layout/RepeatingBendingProcessNew"/>
    <dgm:cxn modelId="{6687C935-F536-4744-8D4C-FD1213ABE5F1}" type="presParOf" srcId="{FBD5562B-4DDF-4FD6-8D3E-0F07B8DA9270}" destId="{A63C783F-723D-480A-A17E-7AA641E88B4B}" srcOrd="1" destOrd="0" presId="urn:microsoft.com/office/officeart/2016/7/layout/RepeatingBendingProcessNew"/>
    <dgm:cxn modelId="{3F38B976-CF7D-421D-9076-8F9A49DF7AE0}" type="presParOf" srcId="{A63C783F-723D-480A-A17E-7AA641E88B4B}" destId="{F3CCC7D9-F104-434B-BB67-0AD15180B11E}" srcOrd="0" destOrd="0" presId="urn:microsoft.com/office/officeart/2016/7/layout/RepeatingBendingProcessNew"/>
    <dgm:cxn modelId="{DDD6DFE5-8D9C-4F5C-8332-C494C8F3C7EB}" type="presParOf" srcId="{FBD5562B-4DDF-4FD6-8D3E-0F07B8DA9270}" destId="{56067197-8937-4DDD-856D-B6FCE54E0E15}" srcOrd="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AC16AE4-9073-4366-A270-6A63F265A3A8}"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AF23F000-2B7D-4141-9BB7-95D7B5B2E2CC}">
      <dgm:prSet/>
      <dgm:spPr/>
      <dgm:t>
        <a:bodyPr/>
        <a:lstStyle/>
        <a:p>
          <a:pPr algn="r">
            <a:buNone/>
          </a:pPr>
          <a:r>
            <a:rPr lang="he-IL" b="1" dirty="0"/>
            <a:t>עובדים באחוז משכר בכירים/חוזים אישיים</a:t>
          </a:r>
        </a:p>
        <a:p>
          <a:pPr algn="r" rtl="1"/>
          <a:r>
            <a:rPr lang="he-IL" dirty="0"/>
            <a:t>מנכ"ל</a:t>
          </a:r>
        </a:p>
        <a:p>
          <a:pPr algn="r" rtl="1"/>
          <a:r>
            <a:rPr lang="he-IL" dirty="0"/>
            <a:t>סמנכ"ל (בתאגיד שהמשרה אושרה)</a:t>
          </a:r>
        </a:p>
        <a:p>
          <a:pPr algn="r" rtl="1"/>
          <a:r>
            <a:rPr lang="he-IL" dirty="0"/>
            <a:t>מנהלי אגף</a:t>
          </a:r>
          <a:endParaRPr lang="en-US" dirty="0"/>
        </a:p>
      </dgm:t>
    </dgm:pt>
    <dgm:pt modelId="{6CFB7E2F-DEE4-47DA-805B-1869309A96F9}" type="parTrans" cxnId="{E839C57E-CEBB-4D9E-B684-D1E4F09B22C0}">
      <dgm:prSet/>
      <dgm:spPr/>
      <dgm:t>
        <a:bodyPr/>
        <a:lstStyle/>
        <a:p>
          <a:endParaRPr lang="en-US"/>
        </a:p>
      </dgm:t>
    </dgm:pt>
    <dgm:pt modelId="{30334786-B66B-44B7-B49B-F897BFA5DA4A}" type="sibTrans" cxnId="{E839C57E-CEBB-4D9E-B684-D1E4F09B22C0}">
      <dgm:prSet/>
      <dgm:spPr/>
      <dgm:t>
        <a:bodyPr/>
        <a:lstStyle/>
        <a:p>
          <a:endParaRPr lang="en-US"/>
        </a:p>
      </dgm:t>
    </dgm:pt>
    <dgm:pt modelId="{4D59709B-0C1F-44E1-AF7A-D3B58CA8B78A}">
      <dgm:prSet/>
      <dgm:spPr/>
      <dgm:t>
        <a:bodyPr/>
        <a:lstStyle/>
        <a:p>
          <a:pPr algn="r" rtl="1"/>
          <a:r>
            <a:rPr lang="he-IL" b="1" dirty="0"/>
            <a:t>עובדים אחרים –</a:t>
          </a:r>
        </a:p>
        <a:p>
          <a:pPr algn="r" rtl="1"/>
          <a:r>
            <a:rPr lang="he-IL" dirty="0"/>
            <a:t>על פי התנאים הקיימים</a:t>
          </a:r>
        </a:p>
        <a:p>
          <a:pPr algn="r" rtl="1"/>
          <a:r>
            <a:rPr lang="he-IL" dirty="0"/>
            <a:t>על פי חוזר יולי 2021</a:t>
          </a:r>
        </a:p>
        <a:p>
          <a:pPr algn="r" rtl="1"/>
          <a:r>
            <a:rPr lang="he-IL" dirty="0"/>
            <a:t>עובדים חדשים חייבים להיות מועסקים על פי חוזר יולי 2021.</a:t>
          </a:r>
        </a:p>
        <a:p>
          <a:pPr algn="r" rtl="1"/>
          <a:r>
            <a:rPr lang="he-IL" dirty="0"/>
            <a:t>לפי תנאי חוזר יולי 2021 גם העובדים האחרים מועסקים בחוזה המתחדש מידי שנה בשנה. בתחילת השנה האזרחית</a:t>
          </a:r>
          <a:endParaRPr lang="en-US" dirty="0"/>
        </a:p>
      </dgm:t>
    </dgm:pt>
    <dgm:pt modelId="{F9D8A0FE-B9EA-4D56-928F-C0F090A4B1F2}" type="parTrans" cxnId="{F2687268-87F8-4533-964C-0BE48BD4AB12}">
      <dgm:prSet/>
      <dgm:spPr/>
      <dgm:t>
        <a:bodyPr/>
        <a:lstStyle/>
        <a:p>
          <a:endParaRPr lang="en-US"/>
        </a:p>
      </dgm:t>
    </dgm:pt>
    <dgm:pt modelId="{9BC73DB1-F633-4D8C-984B-341318387A8B}" type="sibTrans" cxnId="{F2687268-87F8-4533-964C-0BE48BD4AB12}">
      <dgm:prSet/>
      <dgm:spPr/>
      <dgm:t>
        <a:bodyPr/>
        <a:lstStyle/>
        <a:p>
          <a:endParaRPr lang="en-US"/>
        </a:p>
      </dgm:t>
    </dgm:pt>
    <dgm:pt modelId="{FBD5562B-4DDF-4FD6-8D3E-0F07B8DA9270}" type="pres">
      <dgm:prSet presAssocID="{3AC16AE4-9073-4366-A270-6A63F265A3A8}" presName="Name0" presStyleCnt="0">
        <dgm:presLayoutVars>
          <dgm:dir/>
          <dgm:resizeHandles val="exact"/>
        </dgm:presLayoutVars>
      </dgm:prSet>
      <dgm:spPr/>
    </dgm:pt>
    <dgm:pt modelId="{F0DDACC9-A5E1-4464-A6D1-D4B40DA61871}" type="pres">
      <dgm:prSet presAssocID="{AF23F000-2B7D-4141-9BB7-95D7B5B2E2CC}" presName="node" presStyleLbl="node1" presStyleIdx="0" presStyleCnt="2" custScaleX="115383" custScaleY="137489" custLinFactX="46517" custLinFactNeighborX="100000" custLinFactNeighborY="-8664">
        <dgm:presLayoutVars>
          <dgm:bulletEnabled val="1"/>
        </dgm:presLayoutVars>
      </dgm:prSet>
      <dgm:spPr/>
    </dgm:pt>
    <dgm:pt modelId="{A63C783F-723D-480A-A17E-7AA641E88B4B}" type="pres">
      <dgm:prSet presAssocID="{30334786-B66B-44B7-B49B-F897BFA5DA4A}" presName="sibTrans" presStyleLbl="sibTrans1D1" presStyleIdx="0" presStyleCnt="1"/>
      <dgm:spPr/>
    </dgm:pt>
    <dgm:pt modelId="{F3CCC7D9-F104-434B-BB67-0AD15180B11E}" type="pres">
      <dgm:prSet presAssocID="{30334786-B66B-44B7-B49B-F897BFA5DA4A}" presName="connectorText" presStyleLbl="sibTrans1D1" presStyleIdx="0" presStyleCnt="1"/>
      <dgm:spPr/>
    </dgm:pt>
    <dgm:pt modelId="{56067197-8937-4DDD-856D-B6FCE54E0E15}" type="pres">
      <dgm:prSet presAssocID="{4D59709B-0C1F-44E1-AF7A-D3B58CA8B78A}" presName="node" presStyleLbl="node1" presStyleIdx="1" presStyleCnt="2" custScaleX="128953" custScaleY="138837" custLinFactX="-37106" custLinFactNeighborX="-100000" custLinFactNeighborY="-6619">
        <dgm:presLayoutVars>
          <dgm:bulletEnabled val="1"/>
        </dgm:presLayoutVars>
      </dgm:prSet>
      <dgm:spPr/>
    </dgm:pt>
  </dgm:ptLst>
  <dgm:cxnLst>
    <dgm:cxn modelId="{9345D41A-7138-498C-8002-9FF819532B47}" type="presOf" srcId="{30334786-B66B-44B7-B49B-F897BFA5DA4A}" destId="{F3CCC7D9-F104-434B-BB67-0AD15180B11E}" srcOrd="1" destOrd="0" presId="urn:microsoft.com/office/officeart/2016/7/layout/RepeatingBendingProcessNew"/>
    <dgm:cxn modelId="{F2687268-87F8-4533-964C-0BE48BD4AB12}" srcId="{3AC16AE4-9073-4366-A270-6A63F265A3A8}" destId="{4D59709B-0C1F-44E1-AF7A-D3B58CA8B78A}" srcOrd="1" destOrd="0" parTransId="{F9D8A0FE-B9EA-4D56-928F-C0F090A4B1F2}" sibTransId="{9BC73DB1-F633-4D8C-984B-341318387A8B}"/>
    <dgm:cxn modelId="{8E03C871-A73A-4C3A-AD34-50B29A2E03BE}" type="presOf" srcId="{3AC16AE4-9073-4366-A270-6A63F265A3A8}" destId="{FBD5562B-4DDF-4FD6-8D3E-0F07B8DA9270}" srcOrd="0" destOrd="0" presId="urn:microsoft.com/office/officeart/2016/7/layout/RepeatingBendingProcessNew"/>
    <dgm:cxn modelId="{74AD0473-9F7D-45E9-A7C8-AABE6BB7C14E}" type="presOf" srcId="{AF23F000-2B7D-4141-9BB7-95D7B5B2E2CC}" destId="{F0DDACC9-A5E1-4464-A6D1-D4B40DA61871}" srcOrd="0" destOrd="0" presId="urn:microsoft.com/office/officeart/2016/7/layout/RepeatingBendingProcessNew"/>
    <dgm:cxn modelId="{A2AD677D-DD1A-4C22-AA18-71D508633C3B}" type="presOf" srcId="{30334786-B66B-44B7-B49B-F897BFA5DA4A}" destId="{A63C783F-723D-480A-A17E-7AA641E88B4B}" srcOrd="0" destOrd="0" presId="urn:microsoft.com/office/officeart/2016/7/layout/RepeatingBendingProcessNew"/>
    <dgm:cxn modelId="{287ECB7D-5B87-4A80-B5C7-5D65E981D928}" type="presOf" srcId="{4D59709B-0C1F-44E1-AF7A-D3B58CA8B78A}" destId="{56067197-8937-4DDD-856D-B6FCE54E0E15}" srcOrd="0" destOrd="0" presId="urn:microsoft.com/office/officeart/2016/7/layout/RepeatingBendingProcessNew"/>
    <dgm:cxn modelId="{E839C57E-CEBB-4D9E-B684-D1E4F09B22C0}" srcId="{3AC16AE4-9073-4366-A270-6A63F265A3A8}" destId="{AF23F000-2B7D-4141-9BB7-95D7B5B2E2CC}" srcOrd="0" destOrd="0" parTransId="{6CFB7E2F-DEE4-47DA-805B-1869309A96F9}" sibTransId="{30334786-B66B-44B7-B49B-F897BFA5DA4A}"/>
    <dgm:cxn modelId="{5A8E2E6C-A0A2-47ED-BED7-583756063A89}" type="presParOf" srcId="{FBD5562B-4DDF-4FD6-8D3E-0F07B8DA9270}" destId="{F0DDACC9-A5E1-4464-A6D1-D4B40DA61871}" srcOrd="0" destOrd="0" presId="urn:microsoft.com/office/officeart/2016/7/layout/RepeatingBendingProcessNew"/>
    <dgm:cxn modelId="{6687C935-F536-4744-8D4C-FD1213ABE5F1}" type="presParOf" srcId="{FBD5562B-4DDF-4FD6-8D3E-0F07B8DA9270}" destId="{A63C783F-723D-480A-A17E-7AA641E88B4B}" srcOrd="1" destOrd="0" presId="urn:microsoft.com/office/officeart/2016/7/layout/RepeatingBendingProcessNew"/>
    <dgm:cxn modelId="{3F38B976-CF7D-421D-9076-8F9A49DF7AE0}" type="presParOf" srcId="{A63C783F-723D-480A-A17E-7AA641E88B4B}" destId="{F3CCC7D9-F104-434B-BB67-0AD15180B11E}" srcOrd="0" destOrd="0" presId="urn:microsoft.com/office/officeart/2016/7/layout/RepeatingBendingProcessNew"/>
    <dgm:cxn modelId="{DDD6DFE5-8D9C-4F5C-8332-C494C8F3C7EB}" type="presParOf" srcId="{FBD5562B-4DDF-4FD6-8D3E-0F07B8DA9270}" destId="{56067197-8937-4DDD-856D-B6FCE54E0E15}" srcOrd="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4372BDE-8B3C-4D1C-9FA6-3CDBFEB52F68}"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D82C6322-A42F-4437-9133-F32A397FA0C1}">
      <dgm:prSet custT="1"/>
      <dgm:spPr/>
      <dgm:t>
        <a:bodyPr/>
        <a:lstStyle/>
        <a:p>
          <a:pPr rtl="1"/>
          <a:r>
            <a:rPr lang="he-IL" sz="1800" dirty="0"/>
            <a:t>חוזר משותף 5/2003</a:t>
          </a:r>
          <a:endParaRPr lang="en-US" sz="1800" dirty="0"/>
        </a:p>
      </dgm:t>
    </dgm:pt>
    <dgm:pt modelId="{FADD058B-C682-42D9-8C45-B0780B2F5439}" type="parTrans" cxnId="{B2AAD8D3-733D-4234-84BD-49779BA4BB31}">
      <dgm:prSet/>
      <dgm:spPr/>
      <dgm:t>
        <a:bodyPr/>
        <a:lstStyle/>
        <a:p>
          <a:endParaRPr lang="en-US"/>
        </a:p>
      </dgm:t>
    </dgm:pt>
    <dgm:pt modelId="{458ABB81-542A-469A-8207-5269A0252955}" type="sibTrans" cxnId="{B2AAD8D3-733D-4234-84BD-49779BA4BB31}">
      <dgm:prSet/>
      <dgm:spPr/>
      <dgm:t>
        <a:bodyPr/>
        <a:lstStyle/>
        <a:p>
          <a:endParaRPr lang="en-US"/>
        </a:p>
      </dgm:t>
    </dgm:pt>
    <dgm:pt modelId="{875CBF73-8B89-4022-B182-312FB416E2DF}">
      <dgm:prSet custT="1"/>
      <dgm:spPr/>
      <dgm:t>
        <a:bodyPr/>
        <a:lstStyle/>
        <a:p>
          <a:pPr rtl="1"/>
          <a:r>
            <a:rPr lang="he-IL" sz="1800" dirty="0"/>
            <a:t>חוזר הממונה על השכר 11/2/2010</a:t>
          </a:r>
          <a:endParaRPr lang="en-US" sz="1800" dirty="0"/>
        </a:p>
      </dgm:t>
    </dgm:pt>
    <dgm:pt modelId="{EDC506CA-77F5-4C79-9AD6-BB5CCFCEAE5A}" type="parTrans" cxnId="{4C3147D7-F78B-4AE9-B3E1-72AB395A8B46}">
      <dgm:prSet/>
      <dgm:spPr/>
      <dgm:t>
        <a:bodyPr/>
        <a:lstStyle/>
        <a:p>
          <a:endParaRPr lang="en-US"/>
        </a:p>
      </dgm:t>
    </dgm:pt>
    <dgm:pt modelId="{DC1F90A6-D845-49B8-8FED-58EF2B126B1A}" type="sibTrans" cxnId="{4C3147D7-F78B-4AE9-B3E1-72AB395A8B46}">
      <dgm:prSet/>
      <dgm:spPr/>
      <dgm:t>
        <a:bodyPr/>
        <a:lstStyle/>
        <a:p>
          <a:endParaRPr lang="en-US"/>
        </a:p>
      </dgm:t>
    </dgm:pt>
    <dgm:pt modelId="{2ADB2B42-6E03-4DBC-B45D-C9B2BEA7CA9D}">
      <dgm:prSet custT="1"/>
      <dgm:spPr/>
      <dgm:t>
        <a:bodyPr/>
        <a:lstStyle/>
        <a:p>
          <a:pPr rtl="1"/>
          <a:r>
            <a:rPr lang="he-IL" sz="1800"/>
            <a:t>חוזר הממונה על השכר 14/1/2018</a:t>
          </a:r>
          <a:endParaRPr lang="en-US" sz="1800"/>
        </a:p>
      </dgm:t>
    </dgm:pt>
    <dgm:pt modelId="{B136C124-005E-4EC6-B6E4-7FDFFD9C0BE1}" type="parTrans" cxnId="{EB14C9F2-4E74-418E-95D2-01449C29A766}">
      <dgm:prSet/>
      <dgm:spPr/>
      <dgm:t>
        <a:bodyPr/>
        <a:lstStyle/>
        <a:p>
          <a:endParaRPr lang="en-US"/>
        </a:p>
      </dgm:t>
    </dgm:pt>
    <dgm:pt modelId="{E922DF9E-C663-4D83-A03E-EC175A3F93ED}" type="sibTrans" cxnId="{EB14C9F2-4E74-418E-95D2-01449C29A766}">
      <dgm:prSet/>
      <dgm:spPr/>
      <dgm:t>
        <a:bodyPr/>
        <a:lstStyle/>
        <a:p>
          <a:endParaRPr lang="en-US"/>
        </a:p>
      </dgm:t>
    </dgm:pt>
    <dgm:pt modelId="{0BE0B9A2-04AD-4DFD-8CB4-A27E12FB8042}">
      <dgm:prSet custT="1"/>
      <dgm:spPr/>
      <dgm:t>
        <a:bodyPr/>
        <a:lstStyle/>
        <a:p>
          <a:pPr rtl="1"/>
          <a:r>
            <a:rPr lang="he-IL" sz="1800"/>
            <a:t>נוהל אסדרת תאגיד עירוני</a:t>
          </a:r>
          <a:endParaRPr lang="en-US" sz="1800"/>
        </a:p>
      </dgm:t>
    </dgm:pt>
    <dgm:pt modelId="{76D7CF1C-37D3-498F-BAFB-C6C0DFACA56F}" type="parTrans" cxnId="{919CB43E-2AE3-4C19-8BEB-78F830F49979}">
      <dgm:prSet/>
      <dgm:spPr/>
      <dgm:t>
        <a:bodyPr/>
        <a:lstStyle/>
        <a:p>
          <a:endParaRPr lang="en-US"/>
        </a:p>
      </dgm:t>
    </dgm:pt>
    <dgm:pt modelId="{342F3608-C971-4D66-89C3-5774325E7155}" type="sibTrans" cxnId="{919CB43E-2AE3-4C19-8BEB-78F830F49979}">
      <dgm:prSet/>
      <dgm:spPr/>
      <dgm:t>
        <a:bodyPr/>
        <a:lstStyle/>
        <a:p>
          <a:endParaRPr lang="en-US"/>
        </a:p>
      </dgm:t>
    </dgm:pt>
    <dgm:pt modelId="{DDFE6B0D-A9FE-4632-8F3B-1F8C2A81B067}">
      <dgm:prSet custT="1"/>
      <dgm:spPr/>
      <dgm:t>
        <a:bodyPr/>
        <a:lstStyle/>
        <a:p>
          <a:pPr rtl="1"/>
          <a:r>
            <a:rPr lang="he-IL" sz="1800"/>
            <a:t>יודגש – התנאים בחוזרים הם מקסימיליים. דירקטוריון החברה רשאי לאשר תנאי שכר נמוכים יותר בהתאם לשיקול דעתו ובלבד שיפעיל שיקול דעת המבוסס על שיקולים מקצועיים, באופן רוחבי ושיוויוני.</a:t>
          </a:r>
          <a:endParaRPr lang="en-US" sz="1800"/>
        </a:p>
      </dgm:t>
    </dgm:pt>
    <dgm:pt modelId="{F4F4FAF1-1720-4296-ACCA-D87F0DF0168F}" type="parTrans" cxnId="{6ED41303-25DB-415D-82FD-DBE9AED1CF49}">
      <dgm:prSet/>
      <dgm:spPr/>
      <dgm:t>
        <a:bodyPr/>
        <a:lstStyle/>
        <a:p>
          <a:endParaRPr lang="en-US"/>
        </a:p>
      </dgm:t>
    </dgm:pt>
    <dgm:pt modelId="{18290F3C-325A-46F1-B241-F26AB15040AF}" type="sibTrans" cxnId="{6ED41303-25DB-415D-82FD-DBE9AED1CF49}">
      <dgm:prSet/>
      <dgm:spPr/>
      <dgm:t>
        <a:bodyPr/>
        <a:lstStyle/>
        <a:p>
          <a:endParaRPr lang="en-US"/>
        </a:p>
      </dgm:t>
    </dgm:pt>
    <dgm:pt modelId="{FBB5B1B9-DD2C-4D3D-84DC-CDCEC4CD7BDF}">
      <dgm:prSet custT="1"/>
      <dgm:spPr/>
      <dgm:t>
        <a:bodyPr/>
        <a:lstStyle/>
        <a:p>
          <a:pPr rtl="1"/>
          <a:r>
            <a:rPr lang="he-IL" sz="1800" dirty="0"/>
            <a:t>עובד יקבל תחילה את השכר התחילי. הקידום בשכר יהיה אחת לשנתיים בכפוף לאישור דירקטוריון החברה ועד לשיעור של 5% מהשכר.</a:t>
          </a:r>
          <a:endParaRPr lang="en-US" sz="1800" dirty="0"/>
        </a:p>
      </dgm:t>
    </dgm:pt>
    <dgm:pt modelId="{B66D85A9-6C28-4359-A608-63FE5410FAE9}" type="parTrans" cxnId="{71AEB25F-7C66-45D6-8A66-6927C6C38B65}">
      <dgm:prSet/>
      <dgm:spPr/>
      <dgm:t>
        <a:bodyPr/>
        <a:lstStyle/>
        <a:p>
          <a:endParaRPr lang="en-US"/>
        </a:p>
      </dgm:t>
    </dgm:pt>
    <dgm:pt modelId="{2D11EA43-0500-4988-BE44-AE9C2F1625FC}" type="sibTrans" cxnId="{71AEB25F-7C66-45D6-8A66-6927C6C38B65}">
      <dgm:prSet/>
      <dgm:spPr/>
      <dgm:t>
        <a:bodyPr/>
        <a:lstStyle/>
        <a:p>
          <a:endParaRPr lang="en-US"/>
        </a:p>
      </dgm:t>
    </dgm:pt>
    <dgm:pt modelId="{F4227570-EB9B-41B1-87DC-337F896E1230}" type="pres">
      <dgm:prSet presAssocID="{94372BDE-8B3C-4D1C-9FA6-3CDBFEB52F68}" presName="linear" presStyleCnt="0">
        <dgm:presLayoutVars>
          <dgm:animLvl val="lvl"/>
          <dgm:resizeHandles val="exact"/>
        </dgm:presLayoutVars>
      </dgm:prSet>
      <dgm:spPr/>
    </dgm:pt>
    <dgm:pt modelId="{70CB45ED-93A7-4DF2-BEBA-E935397DD636}" type="pres">
      <dgm:prSet presAssocID="{D82C6322-A42F-4437-9133-F32A397FA0C1}" presName="parentText" presStyleLbl="node1" presStyleIdx="0" presStyleCnt="6">
        <dgm:presLayoutVars>
          <dgm:chMax val="0"/>
          <dgm:bulletEnabled val="1"/>
        </dgm:presLayoutVars>
      </dgm:prSet>
      <dgm:spPr/>
    </dgm:pt>
    <dgm:pt modelId="{1240B130-CBB6-4E9E-A6DC-6BDDF0B1D142}" type="pres">
      <dgm:prSet presAssocID="{458ABB81-542A-469A-8207-5269A0252955}" presName="spacer" presStyleCnt="0"/>
      <dgm:spPr/>
    </dgm:pt>
    <dgm:pt modelId="{0F5C570C-9EFE-425E-8061-C36D9CD7EFAB}" type="pres">
      <dgm:prSet presAssocID="{875CBF73-8B89-4022-B182-312FB416E2DF}" presName="parentText" presStyleLbl="node1" presStyleIdx="1" presStyleCnt="6">
        <dgm:presLayoutVars>
          <dgm:chMax val="0"/>
          <dgm:bulletEnabled val="1"/>
        </dgm:presLayoutVars>
      </dgm:prSet>
      <dgm:spPr/>
    </dgm:pt>
    <dgm:pt modelId="{B5BD296E-D707-4F90-865C-45E0BC8C7289}" type="pres">
      <dgm:prSet presAssocID="{DC1F90A6-D845-49B8-8FED-58EF2B126B1A}" presName="spacer" presStyleCnt="0"/>
      <dgm:spPr/>
    </dgm:pt>
    <dgm:pt modelId="{56FA38B4-B237-4699-B40E-29535696433D}" type="pres">
      <dgm:prSet presAssocID="{2ADB2B42-6E03-4DBC-B45D-C9B2BEA7CA9D}" presName="parentText" presStyleLbl="node1" presStyleIdx="2" presStyleCnt="6">
        <dgm:presLayoutVars>
          <dgm:chMax val="0"/>
          <dgm:bulletEnabled val="1"/>
        </dgm:presLayoutVars>
      </dgm:prSet>
      <dgm:spPr/>
    </dgm:pt>
    <dgm:pt modelId="{D23003C8-A257-4B90-B4DF-6C9B35FBAAF9}" type="pres">
      <dgm:prSet presAssocID="{E922DF9E-C663-4D83-A03E-EC175A3F93ED}" presName="spacer" presStyleCnt="0"/>
      <dgm:spPr/>
    </dgm:pt>
    <dgm:pt modelId="{A1D827DD-BCF4-41C3-9733-ECA86F8C8122}" type="pres">
      <dgm:prSet presAssocID="{0BE0B9A2-04AD-4DFD-8CB4-A27E12FB8042}" presName="parentText" presStyleLbl="node1" presStyleIdx="3" presStyleCnt="6">
        <dgm:presLayoutVars>
          <dgm:chMax val="0"/>
          <dgm:bulletEnabled val="1"/>
        </dgm:presLayoutVars>
      </dgm:prSet>
      <dgm:spPr/>
    </dgm:pt>
    <dgm:pt modelId="{5A45AC7F-480C-4C3A-A189-E0D4DF2869CE}" type="pres">
      <dgm:prSet presAssocID="{342F3608-C971-4D66-89C3-5774325E7155}" presName="spacer" presStyleCnt="0"/>
      <dgm:spPr/>
    </dgm:pt>
    <dgm:pt modelId="{A894F349-0AD8-409C-A040-DB06786AED82}" type="pres">
      <dgm:prSet presAssocID="{DDFE6B0D-A9FE-4632-8F3B-1F8C2A81B067}" presName="parentText" presStyleLbl="node1" presStyleIdx="4" presStyleCnt="6">
        <dgm:presLayoutVars>
          <dgm:chMax val="0"/>
          <dgm:bulletEnabled val="1"/>
        </dgm:presLayoutVars>
      </dgm:prSet>
      <dgm:spPr/>
    </dgm:pt>
    <dgm:pt modelId="{480B9E9B-26C2-46F6-8F18-B0ABFFE8DFDF}" type="pres">
      <dgm:prSet presAssocID="{18290F3C-325A-46F1-B241-F26AB15040AF}" presName="spacer" presStyleCnt="0"/>
      <dgm:spPr/>
    </dgm:pt>
    <dgm:pt modelId="{48E3E6C5-FDBE-4002-B2E6-1831C87F413D}" type="pres">
      <dgm:prSet presAssocID="{FBB5B1B9-DD2C-4D3D-84DC-CDCEC4CD7BDF}" presName="parentText" presStyleLbl="node1" presStyleIdx="5" presStyleCnt="6" custLinFactY="32181" custLinFactNeighborX="152" custLinFactNeighborY="100000">
        <dgm:presLayoutVars>
          <dgm:chMax val="0"/>
          <dgm:bulletEnabled val="1"/>
        </dgm:presLayoutVars>
      </dgm:prSet>
      <dgm:spPr/>
    </dgm:pt>
  </dgm:ptLst>
  <dgm:cxnLst>
    <dgm:cxn modelId="{6ED41303-25DB-415D-82FD-DBE9AED1CF49}" srcId="{94372BDE-8B3C-4D1C-9FA6-3CDBFEB52F68}" destId="{DDFE6B0D-A9FE-4632-8F3B-1F8C2A81B067}" srcOrd="4" destOrd="0" parTransId="{F4F4FAF1-1720-4296-ACCA-D87F0DF0168F}" sibTransId="{18290F3C-325A-46F1-B241-F26AB15040AF}"/>
    <dgm:cxn modelId="{A23CB936-49A1-42D9-ACC1-117BC5FC45C9}" type="presOf" srcId="{94372BDE-8B3C-4D1C-9FA6-3CDBFEB52F68}" destId="{F4227570-EB9B-41B1-87DC-337F896E1230}" srcOrd="0" destOrd="0" presId="urn:microsoft.com/office/officeart/2005/8/layout/vList2"/>
    <dgm:cxn modelId="{919CB43E-2AE3-4C19-8BEB-78F830F49979}" srcId="{94372BDE-8B3C-4D1C-9FA6-3CDBFEB52F68}" destId="{0BE0B9A2-04AD-4DFD-8CB4-A27E12FB8042}" srcOrd="3" destOrd="0" parTransId="{76D7CF1C-37D3-498F-BAFB-C6C0DFACA56F}" sibTransId="{342F3608-C971-4D66-89C3-5774325E7155}"/>
    <dgm:cxn modelId="{71AEB25F-7C66-45D6-8A66-6927C6C38B65}" srcId="{94372BDE-8B3C-4D1C-9FA6-3CDBFEB52F68}" destId="{FBB5B1B9-DD2C-4D3D-84DC-CDCEC4CD7BDF}" srcOrd="5" destOrd="0" parTransId="{B66D85A9-6C28-4359-A608-63FE5410FAE9}" sibTransId="{2D11EA43-0500-4988-BE44-AE9C2F1625FC}"/>
    <dgm:cxn modelId="{7B9F064A-63FE-4CE9-A05D-AF14E25E9B4A}" type="presOf" srcId="{DDFE6B0D-A9FE-4632-8F3B-1F8C2A81B067}" destId="{A894F349-0AD8-409C-A040-DB06786AED82}" srcOrd="0" destOrd="0" presId="urn:microsoft.com/office/officeart/2005/8/layout/vList2"/>
    <dgm:cxn modelId="{4D7BC96A-E75E-4896-97FC-267648755188}" type="presOf" srcId="{2ADB2B42-6E03-4DBC-B45D-C9B2BEA7CA9D}" destId="{56FA38B4-B237-4699-B40E-29535696433D}" srcOrd="0" destOrd="0" presId="urn:microsoft.com/office/officeart/2005/8/layout/vList2"/>
    <dgm:cxn modelId="{444A7E77-C85F-4C4B-909F-89DEB2920C14}" type="presOf" srcId="{D82C6322-A42F-4437-9133-F32A397FA0C1}" destId="{70CB45ED-93A7-4DF2-BEBA-E935397DD636}" srcOrd="0" destOrd="0" presId="urn:microsoft.com/office/officeart/2005/8/layout/vList2"/>
    <dgm:cxn modelId="{4C3BFE77-640F-40BC-93E1-9BC0CA0788C4}" type="presOf" srcId="{0BE0B9A2-04AD-4DFD-8CB4-A27E12FB8042}" destId="{A1D827DD-BCF4-41C3-9733-ECA86F8C8122}" srcOrd="0" destOrd="0" presId="urn:microsoft.com/office/officeart/2005/8/layout/vList2"/>
    <dgm:cxn modelId="{20636F83-722D-457A-A73F-605B62410293}" type="presOf" srcId="{875CBF73-8B89-4022-B182-312FB416E2DF}" destId="{0F5C570C-9EFE-425E-8061-C36D9CD7EFAB}" srcOrd="0" destOrd="0" presId="urn:microsoft.com/office/officeart/2005/8/layout/vList2"/>
    <dgm:cxn modelId="{6A2CA185-E473-46D4-A5D3-43E82E2ADB8E}" type="presOf" srcId="{FBB5B1B9-DD2C-4D3D-84DC-CDCEC4CD7BDF}" destId="{48E3E6C5-FDBE-4002-B2E6-1831C87F413D}" srcOrd="0" destOrd="0" presId="urn:microsoft.com/office/officeart/2005/8/layout/vList2"/>
    <dgm:cxn modelId="{B2AAD8D3-733D-4234-84BD-49779BA4BB31}" srcId="{94372BDE-8B3C-4D1C-9FA6-3CDBFEB52F68}" destId="{D82C6322-A42F-4437-9133-F32A397FA0C1}" srcOrd="0" destOrd="0" parTransId="{FADD058B-C682-42D9-8C45-B0780B2F5439}" sibTransId="{458ABB81-542A-469A-8207-5269A0252955}"/>
    <dgm:cxn modelId="{4C3147D7-F78B-4AE9-B3E1-72AB395A8B46}" srcId="{94372BDE-8B3C-4D1C-9FA6-3CDBFEB52F68}" destId="{875CBF73-8B89-4022-B182-312FB416E2DF}" srcOrd="1" destOrd="0" parTransId="{EDC506CA-77F5-4C79-9AD6-BB5CCFCEAE5A}" sibTransId="{DC1F90A6-D845-49B8-8FED-58EF2B126B1A}"/>
    <dgm:cxn modelId="{EB14C9F2-4E74-418E-95D2-01449C29A766}" srcId="{94372BDE-8B3C-4D1C-9FA6-3CDBFEB52F68}" destId="{2ADB2B42-6E03-4DBC-B45D-C9B2BEA7CA9D}" srcOrd="2" destOrd="0" parTransId="{B136C124-005E-4EC6-B6E4-7FDFFD9C0BE1}" sibTransId="{E922DF9E-C663-4D83-A03E-EC175A3F93ED}"/>
    <dgm:cxn modelId="{809A34D2-D6F4-4B93-8F62-C0642ED679C1}" type="presParOf" srcId="{F4227570-EB9B-41B1-87DC-337F896E1230}" destId="{70CB45ED-93A7-4DF2-BEBA-E935397DD636}" srcOrd="0" destOrd="0" presId="urn:microsoft.com/office/officeart/2005/8/layout/vList2"/>
    <dgm:cxn modelId="{A5AE322A-B988-4AD8-9C0D-5988EF4F2E59}" type="presParOf" srcId="{F4227570-EB9B-41B1-87DC-337F896E1230}" destId="{1240B130-CBB6-4E9E-A6DC-6BDDF0B1D142}" srcOrd="1" destOrd="0" presId="urn:microsoft.com/office/officeart/2005/8/layout/vList2"/>
    <dgm:cxn modelId="{72D57472-A170-4BB5-A273-C8605CE688FB}" type="presParOf" srcId="{F4227570-EB9B-41B1-87DC-337F896E1230}" destId="{0F5C570C-9EFE-425E-8061-C36D9CD7EFAB}" srcOrd="2" destOrd="0" presId="urn:microsoft.com/office/officeart/2005/8/layout/vList2"/>
    <dgm:cxn modelId="{A0ADC59C-E100-453F-8E83-82B4EEEDCB5A}" type="presParOf" srcId="{F4227570-EB9B-41B1-87DC-337F896E1230}" destId="{B5BD296E-D707-4F90-865C-45E0BC8C7289}" srcOrd="3" destOrd="0" presId="urn:microsoft.com/office/officeart/2005/8/layout/vList2"/>
    <dgm:cxn modelId="{1E175965-23A6-494D-AFE0-FAF13AF7596E}" type="presParOf" srcId="{F4227570-EB9B-41B1-87DC-337F896E1230}" destId="{56FA38B4-B237-4699-B40E-29535696433D}" srcOrd="4" destOrd="0" presId="urn:microsoft.com/office/officeart/2005/8/layout/vList2"/>
    <dgm:cxn modelId="{9990180A-967B-4282-A4B5-5C8DBBC5C4F6}" type="presParOf" srcId="{F4227570-EB9B-41B1-87DC-337F896E1230}" destId="{D23003C8-A257-4B90-B4DF-6C9B35FBAAF9}" srcOrd="5" destOrd="0" presId="urn:microsoft.com/office/officeart/2005/8/layout/vList2"/>
    <dgm:cxn modelId="{4C01DECC-F999-40DC-9827-FDB0668FC973}" type="presParOf" srcId="{F4227570-EB9B-41B1-87DC-337F896E1230}" destId="{A1D827DD-BCF4-41C3-9733-ECA86F8C8122}" srcOrd="6" destOrd="0" presId="urn:microsoft.com/office/officeart/2005/8/layout/vList2"/>
    <dgm:cxn modelId="{92547951-BC79-4A19-8CE4-EE976ECFD60A}" type="presParOf" srcId="{F4227570-EB9B-41B1-87DC-337F896E1230}" destId="{5A45AC7F-480C-4C3A-A189-E0D4DF2869CE}" srcOrd="7" destOrd="0" presId="urn:microsoft.com/office/officeart/2005/8/layout/vList2"/>
    <dgm:cxn modelId="{8EC89FFB-9D3C-4ACB-A7E3-3D55456D4018}" type="presParOf" srcId="{F4227570-EB9B-41B1-87DC-337F896E1230}" destId="{A894F349-0AD8-409C-A040-DB06786AED82}" srcOrd="8" destOrd="0" presId="urn:microsoft.com/office/officeart/2005/8/layout/vList2"/>
    <dgm:cxn modelId="{6BF56249-2479-4006-9027-43A8FCEEC0A9}" type="presParOf" srcId="{F4227570-EB9B-41B1-87DC-337F896E1230}" destId="{480B9E9B-26C2-46F6-8F18-B0ABFFE8DFDF}" srcOrd="9" destOrd="0" presId="urn:microsoft.com/office/officeart/2005/8/layout/vList2"/>
    <dgm:cxn modelId="{9F287F9C-F0EA-49C3-901C-118B16F54966}" type="presParOf" srcId="{F4227570-EB9B-41B1-87DC-337F896E1230}" destId="{48E3E6C5-FDBE-4002-B2E6-1831C87F413D}"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D26A89F-427D-4EE5-9D87-3128B38427AC}" type="doc">
      <dgm:prSet loTypeId="urn:microsoft.com/office/officeart/2005/8/layout/vList5" loCatId="list" qsTypeId="urn:microsoft.com/office/officeart/2005/8/quickstyle/simple1" qsCatId="simple" csTypeId="urn:microsoft.com/office/officeart/2005/8/colors/accent1_2" csCatId="accent1" phldr="1"/>
      <dgm:spPr/>
      <dgm:t>
        <a:bodyPr/>
        <a:lstStyle/>
        <a:p>
          <a:pPr rtl="1"/>
          <a:endParaRPr lang="he-IL"/>
        </a:p>
      </dgm:t>
    </dgm:pt>
    <dgm:pt modelId="{F4E924FE-4FF0-4E2D-8B86-1CEE8CF199EE}">
      <dgm:prSet phldrT="[טקסט]"/>
      <dgm:spPr/>
      <dgm:t>
        <a:bodyPr/>
        <a:lstStyle/>
        <a:p>
          <a:pPr algn="r" rtl="1"/>
          <a:r>
            <a:rPr lang="he-IL" dirty="0"/>
            <a:t>דמי כלכלה</a:t>
          </a:r>
        </a:p>
      </dgm:t>
    </dgm:pt>
    <dgm:pt modelId="{71FAC430-208B-4068-B0EF-977A2110DB61}" type="parTrans" cxnId="{172D7949-57A3-40DC-B511-C27FF1C9DEF5}">
      <dgm:prSet/>
      <dgm:spPr/>
      <dgm:t>
        <a:bodyPr/>
        <a:lstStyle/>
        <a:p>
          <a:pPr algn="r" rtl="1"/>
          <a:endParaRPr lang="he-IL"/>
        </a:p>
      </dgm:t>
    </dgm:pt>
    <dgm:pt modelId="{D90C8639-0092-4BB2-9838-AFAE96101A76}" type="sibTrans" cxnId="{172D7949-57A3-40DC-B511-C27FF1C9DEF5}">
      <dgm:prSet/>
      <dgm:spPr/>
      <dgm:t>
        <a:bodyPr/>
        <a:lstStyle/>
        <a:p>
          <a:pPr algn="r" rtl="1"/>
          <a:endParaRPr lang="he-IL"/>
        </a:p>
      </dgm:t>
    </dgm:pt>
    <dgm:pt modelId="{B8BBDB4B-B21C-48E9-9977-40F7D5EAA29A}">
      <dgm:prSet phldrT="[טקסט]" custT="1"/>
      <dgm:spPr/>
      <dgm:t>
        <a:bodyPr/>
        <a:lstStyle/>
        <a:p>
          <a:pPr algn="r" rtl="1"/>
          <a:r>
            <a:rPr lang="he-IL" sz="2600" dirty="0"/>
            <a:t>לפי אחוז השכר משכר מנכ"ל הרשות ואחוז המשרה.</a:t>
          </a:r>
        </a:p>
      </dgm:t>
    </dgm:pt>
    <dgm:pt modelId="{C14A4A2C-5982-4121-8836-10D8565DDF34}" type="parTrans" cxnId="{B5E281EE-531E-4822-B980-CA39259314E7}">
      <dgm:prSet/>
      <dgm:spPr/>
      <dgm:t>
        <a:bodyPr/>
        <a:lstStyle/>
        <a:p>
          <a:pPr algn="r" rtl="1"/>
          <a:endParaRPr lang="he-IL"/>
        </a:p>
      </dgm:t>
    </dgm:pt>
    <dgm:pt modelId="{4BA56075-3D48-40A8-BDDF-13DF18332E20}" type="sibTrans" cxnId="{B5E281EE-531E-4822-B980-CA39259314E7}">
      <dgm:prSet/>
      <dgm:spPr/>
      <dgm:t>
        <a:bodyPr/>
        <a:lstStyle/>
        <a:p>
          <a:pPr algn="r" rtl="1"/>
          <a:endParaRPr lang="he-IL"/>
        </a:p>
      </dgm:t>
    </dgm:pt>
    <dgm:pt modelId="{3322C859-3D78-4F96-8068-37FBD6FA828E}">
      <dgm:prSet phldrT="[טקסט]"/>
      <dgm:spPr/>
      <dgm:t>
        <a:bodyPr/>
        <a:lstStyle/>
        <a:p>
          <a:pPr algn="r" rtl="1"/>
          <a:r>
            <a:rPr lang="he-IL" dirty="0"/>
            <a:t>הבראה</a:t>
          </a:r>
        </a:p>
      </dgm:t>
    </dgm:pt>
    <dgm:pt modelId="{599BAFDC-1A7B-47B7-BF3F-329B1F5834D3}" type="parTrans" cxnId="{5EE0DC1D-E294-42F2-BAFB-FAAE8FCA593D}">
      <dgm:prSet/>
      <dgm:spPr/>
      <dgm:t>
        <a:bodyPr/>
        <a:lstStyle/>
        <a:p>
          <a:pPr algn="r" rtl="1"/>
          <a:endParaRPr lang="he-IL"/>
        </a:p>
      </dgm:t>
    </dgm:pt>
    <dgm:pt modelId="{C7FB43FE-BF9F-49D4-B109-7D0DEF54CB12}" type="sibTrans" cxnId="{5EE0DC1D-E294-42F2-BAFB-FAAE8FCA593D}">
      <dgm:prSet/>
      <dgm:spPr/>
      <dgm:t>
        <a:bodyPr/>
        <a:lstStyle/>
        <a:p>
          <a:pPr algn="r" rtl="1"/>
          <a:endParaRPr lang="he-IL"/>
        </a:p>
      </dgm:t>
    </dgm:pt>
    <dgm:pt modelId="{95091839-7BFC-40A9-AA1D-3CFFC88AD4EC}">
      <dgm:prSet phldrT="[טקסט]" custT="1"/>
      <dgm:spPr/>
      <dgm:t>
        <a:bodyPr/>
        <a:lstStyle/>
        <a:p>
          <a:pPr algn="r" rtl="1">
            <a:buNone/>
          </a:pPr>
          <a:r>
            <a:rPr lang="he-IL" sz="2400" dirty="0"/>
            <a:t>בהתאם למכסה כמות הימים והתעריף המקובל ברשות המקומית לה שייך התאגיד. (דור ב')</a:t>
          </a:r>
        </a:p>
      </dgm:t>
    </dgm:pt>
    <dgm:pt modelId="{4CDD9C4D-1BE8-4B4F-A18E-C7CB60408470}" type="parTrans" cxnId="{CC9F49D5-83E0-4514-BF12-82B8DB3999FD}">
      <dgm:prSet/>
      <dgm:spPr/>
      <dgm:t>
        <a:bodyPr/>
        <a:lstStyle/>
        <a:p>
          <a:pPr algn="r" rtl="1"/>
          <a:endParaRPr lang="he-IL"/>
        </a:p>
      </dgm:t>
    </dgm:pt>
    <dgm:pt modelId="{3D86CBEB-3836-4642-B74C-70090866323F}" type="sibTrans" cxnId="{CC9F49D5-83E0-4514-BF12-82B8DB3999FD}">
      <dgm:prSet/>
      <dgm:spPr/>
      <dgm:t>
        <a:bodyPr/>
        <a:lstStyle/>
        <a:p>
          <a:pPr algn="r" rtl="1"/>
          <a:endParaRPr lang="he-IL"/>
        </a:p>
      </dgm:t>
    </dgm:pt>
    <dgm:pt modelId="{8E4CC9E4-6F83-4A9E-8E47-93039F02D5CE}">
      <dgm:prSet phldrT="[טקסט]" phldr="1"/>
      <dgm:spPr/>
      <dgm:t>
        <a:bodyPr/>
        <a:lstStyle/>
        <a:p>
          <a:pPr algn="r" rtl="1"/>
          <a:endParaRPr lang="he-IL" sz="1700" dirty="0"/>
        </a:p>
      </dgm:t>
    </dgm:pt>
    <dgm:pt modelId="{6AB11176-54A1-4740-989C-BCBF5C5FB247}" type="parTrans" cxnId="{A6BC383C-3C5F-48B8-BC05-81B81622AD8A}">
      <dgm:prSet/>
      <dgm:spPr/>
      <dgm:t>
        <a:bodyPr/>
        <a:lstStyle/>
        <a:p>
          <a:pPr algn="r" rtl="1"/>
          <a:endParaRPr lang="he-IL"/>
        </a:p>
      </dgm:t>
    </dgm:pt>
    <dgm:pt modelId="{E764C78D-EFAD-4069-ABB1-632380206825}" type="sibTrans" cxnId="{A6BC383C-3C5F-48B8-BC05-81B81622AD8A}">
      <dgm:prSet/>
      <dgm:spPr/>
      <dgm:t>
        <a:bodyPr/>
        <a:lstStyle/>
        <a:p>
          <a:pPr algn="r" rtl="1"/>
          <a:endParaRPr lang="he-IL"/>
        </a:p>
      </dgm:t>
    </dgm:pt>
    <dgm:pt modelId="{F083DB4F-1B94-424F-B808-4B5B6B36CC61}">
      <dgm:prSet custT="1"/>
      <dgm:spPr/>
      <dgm:t>
        <a:bodyPr/>
        <a:lstStyle/>
        <a:p>
          <a:pPr algn="r" rtl="1"/>
          <a:r>
            <a:rPr lang="he-IL" sz="2600" dirty="0"/>
            <a:t>השיעור המלא של דמי כלכלה לשנת 2021 עומד על 1,011 ₪ לחודש.</a:t>
          </a:r>
        </a:p>
      </dgm:t>
    </dgm:pt>
    <dgm:pt modelId="{262276E7-3102-4D70-9C79-953059648A34}" type="parTrans" cxnId="{DCEC7775-CE2F-49D8-A29B-EC2ABD442871}">
      <dgm:prSet/>
      <dgm:spPr/>
      <dgm:t>
        <a:bodyPr/>
        <a:lstStyle/>
        <a:p>
          <a:pPr algn="r" rtl="1"/>
          <a:endParaRPr lang="he-IL"/>
        </a:p>
      </dgm:t>
    </dgm:pt>
    <dgm:pt modelId="{F8AB8B5B-E023-44BB-A342-DC5F3A65B697}" type="sibTrans" cxnId="{DCEC7775-CE2F-49D8-A29B-EC2ABD442871}">
      <dgm:prSet/>
      <dgm:spPr/>
      <dgm:t>
        <a:bodyPr/>
        <a:lstStyle/>
        <a:p>
          <a:pPr algn="r" rtl="1"/>
          <a:endParaRPr lang="he-IL"/>
        </a:p>
      </dgm:t>
    </dgm:pt>
    <dgm:pt modelId="{7A37888B-0157-4C0D-BD4F-EBD0D6CFDC3C}">
      <dgm:prSet custT="1"/>
      <dgm:spPr/>
      <dgm:t>
        <a:bodyPr/>
        <a:lstStyle/>
        <a:p>
          <a:pPr algn="r" rtl="1"/>
          <a:r>
            <a:rPr lang="he-IL" sz="2600" dirty="0"/>
            <a:t>מי שמועסק ב40%</a:t>
          </a:r>
          <a:r>
            <a:rPr lang="en-US" sz="2600" dirty="0"/>
            <a:t> </a:t>
          </a:r>
          <a:r>
            <a:rPr lang="he-IL" sz="2600" dirty="0"/>
            <a:t>משכר מנכ"ל התאגיד זכאי לחישוב דמי כלכלה כדלקמן:</a:t>
          </a:r>
        </a:p>
      </dgm:t>
    </dgm:pt>
    <dgm:pt modelId="{165C6DAE-E295-43F6-AF63-25CC11D88AEF}" type="parTrans" cxnId="{B340E94D-F6D2-4C36-9483-BA497CA6225D}">
      <dgm:prSet/>
      <dgm:spPr/>
      <dgm:t>
        <a:bodyPr/>
        <a:lstStyle/>
        <a:p>
          <a:pPr algn="r" rtl="1"/>
          <a:endParaRPr lang="he-IL"/>
        </a:p>
      </dgm:t>
    </dgm:pt>
    <dgm:pt modelId="{2B47EBED-DD15-4097-8843-C28785E8111D}" type="sibTrans" cxnId="{B340E94D-F6D2-4C36-9483-BA497CA6225D}">
      <dgm:prSet/>
      <dgm:spPr/>
      <dgm:t>
        <a:bodyPr/>
        <a:lstStyle/>
        <a:p>
          <a:pPr algn="r" rtl="1"/>
          <a:endParaRPr lang="he-IL"/>
        </a:p>
      </dgm:t>
    </dgm:pt>
    <dgm:pt modelId="{0F94D02C-9CF4-4D11-8A60-EB9B041B4E57}">
      <dgm:prSet custT="1"/>
      <dgm:spPr/>
      <dgm:t>
        <a:bodyPr/>
        <a:lstStyle/>
        <a:p>
          <a:pPr algn="r" rtl="1"/>
          <a:r>
            <a:rPr lang="he-IL" sz="2600" dirty="0"/>
            <a:t>1011*40%*(אחוז שכר מנכ"ל התאגיד העירוני).</a:t>
          </a:r>
        </a:p>
      </dgm:t>
    </dgm:pt>
    <dgm:pt modelId="{B5056D75-C367-449F-9B24-0A01CF9EAB2F}" type="parTrans" cxnId="{FB72279E-5058-4974-9BA1-2D787DA28099}">
      <dgm:prSet/>
      <dgm:spPr/>
      <dgm:t>
        <a:bodyPr/>
        <a:lstStyle/>
        <a:p>
          <a:pPr algn="r" rtl="1"/>
          <a:endParaRPr lang="he-IL"/>
        </a:p>
      </dgm:t>
    </dgm:pt>
    <dgm:pt modelId="{0BAC0CC3-1E1F-4BCD-B554-7CC42BBF5078}" type="sibTrans" cxnId="{FB72279E-5058-4974-9BA1-2D787DA28099}">
      <dgm:prSet/>
      <dgm:spPr/>
      <dgm:t>
        <a:bodyPr/>
        <a:lstStyle/>
        <a:p>
          <a:pPr algn="r" rtl="1"/>
          <a:endParaRPr lang="he-IL"/>
        </a:p>
      </dgm:t>
    </dgm:pt>
    <dgm:pt modelId="{C0741D5A-844D-4854-BA25-ADEB0B7A70B6}">
      <dgm:prSet custT="1"/>
      <dgm:spPr/>
      <dgm:t>
        <a:bodyPr/>
        <a:lstStyle/>
        <a:p>
          <a:pPr algn="r" rtl="1"/>
          <a:r>
            <a:rPr lang="he-IL" sz="2400" dirty="0"/>
            <a:t>תעריף ליום כיום עומד על 426 ₪, ומספר הימים נגזר לפי הוותק בעבודה.</a:t>
          </a:r>
        </a:p>
      </dgm:t>
    </dgm:pt>
    <dgm:pt modelId="{414926C2-9AF4-4AE5-91E0-E85B44977C97}" type="parTrans" cxnId="{426314EE-0A24-4EC9-BFBB-3BDBD9E55B77}">
      <dgm:prSet/>
      <dgm:spPr/>
      <dgm:t>
        <a:bodyPr/>
        <a:lstStyle/>
        <a:p>
          <a:pPr algn="r" rtl="1"/>
          <a:endParaRPr lang="he-IL"/>
        </a:p>
      </dgm:t>
    </dgm:pt>
    <dgm:pt modelId="{2ABDF3F1-10A8-4183-8A49-D957538609DE}" type="sibTrans" cxnId="{426314EE-0A24-4EC9-BFBB-3BDBD9E55B77}">
      <dgm:prSet/>
      <dgm:spPr/>
      <dgm:t>
        <a:bodyPr/>
        <a:lstStyle/>
        <a:p>
          <a:pPr algn="r" rtl="1"/>
          <a:endParaRPr lang="he-IL"/>
        </a:p>
      </dgm:t>
    </dgm:pt>
    <dgm:pt modelId="{D01E48BE-1012-4338-8400-04E885CC63A9}" type="pres">
      <dgm:prSet presAssocID="{3D26A89F-427D-4EE5-9D87-3128B38427AC}" presName="Name0" presStyleCnt="0">
        <dgm:presLayoutVars>
          <dgm:dir val="rev"/>
          <dgm:animLvl val="lvl"/>
          <dgm:resizeHandles val="exact"/>
        </dgm:presLayoutVars>
      </dgm:prSet>
      <dgm:spPr/>
    </dgm:pt>
    <dgm:pt modelId="{D3080950-A784-4A60-BEAB-8EE250AA4700}" type="pres">
      <dgm:prSet presAssocID="{F4E924FE-4FF0-4E2D-8B86-1CEE8CF199EE}" presName="linNode" presStyleCnt="0"/>
      <dgm:spPr/>
    </dgm:pt>
    <dgm:pt modelId="{1C85B43C-2E9C-4DA7-B2E5-542515032AF9}" type="pres">
      <dgm:prSet presAssocID="{F4E924FE-4FF0-4E2D-8B86-1CEE8CF199EE}" presName="parentText" presStyleLbl="node1" presStyleIdx="0" presStyleCnt="2" custScaleX="50413">
        <dgm:presLayoutVars>
          <dgm:chMax val="1"/>
          <dgm:bulletEnabled val="1"/>
        </dgm:presLayoutVars>
      </dgm:prSet>
      <dgm:spPr/>
    </dgm:pt>
    <dgm:pt modelId="{5CB0FF53-9EA6-472C-A1A1-ABAA6B92A1D3}" type="pres">
      <dgm:prSet presAssocID="{F4E924FE-4FF0-4E2D-8B86-1CEE8CF199EE}" presName="descendantText" presStyleLbl="alignAccFollowNode1" presStyleIdx="0" presStyleCnt="2" custScaleX="131142" custScaleY="119400">
        <dgm:presLayoutVars>
          <dgm:bulletEnabled val="1"/>
        </dgm:presLayoutVars>
      </dgm:prSet>
      <dgm:spPr/>
    </dgm:pt>
    <dgm:pt modelId="{AC6F0E25-5324-4540-8251-86112A108D87}" type="pres">
      <dgm:prSet presAssocID="{D90C8639-0092-4BB2-9838-AFAE96101A76}" presName="sp" presStyleCnt="0"/>
      <dgm:spPr/>
    </dgm:pt>
    <dgm:pt modelId="{A9EA911F-EA41-4166-BB22-E4F4AF5E1628}" type="pres">
      <dgm:prSet presAssocID="{3322C859-3D78-4F96-8068-37FBD6FA828E}" presName="linNode" presStyleCnt="0"/>
      <dgm:spPr/>
    </dgm:pt>
    <dgm:pt modelId="{67BE56E5-BD49-420D-A583-C98595EA1DB8}" type="pres">
      <dgm:prSet presAssocID="{3322C859-3D78-4F96-8068-37FBD6FA828E}" presName="parentText" presStyleLbl="node1" presStyleIdx="1" presStyleCnt="2" custScaleX="78988" custScaleY="89229" custLinFactNeighborX="1203" custLinFactNeighborY="-527">
        <dgm:presLayoutVars>
          <dgm:chMax val="1"/>
          <dgm:bulletEnabled val="1"/>
        </dgm:presLayoutVars>
      </dgm:prSet>
      <dgm:spPr/>
    </dgm:pt>
    <dgm:pt modelId="{4B357CAC-D2D5-4E98-8EA3-D3B518C2DB96}" type="pres">
      <dgm:prSet presAssocID="{3322C859-3D78-4F96-8068-37FBD6FA828E}" presName="descendantText" presStyleLbl="alignAccFollowNode1" presStyleIdx="1" presStyleCnt="2" custScaleX="200137" custScaleY="106634" custLinFactNeighborX="1069" custLinFactNeighborY="-2074">
        <dgm:presLayoutVars>
          <dgm:bulletEnabled val="1"/>
        </dgm:presLayoutVars>
      </dgm:prSet>
      <dgm:spPr/>
    </dgm:pt>
  </dgm:ptLst>
  <dgm:cxnLst>
    <dgm:cxn modelId="{22DABE03-6A73-43E3-B5E7-89CD9080B3F3}" type="presOf" srcId="{B8BBDB4B-B21C-48E9-9977-40F7D5EAA29A}" destId="{5CB0FF53-9EA6-472C-A1A1-ABAA6B92A1D3}" srcOrd="0" destOrd="0" presId="urn:microsoft.com/office/officeart/2005/8/layout/vList5"/>
    <dgm:cxn modelId="{2E08A906-F0A1-42BD-A56F-4151D7F41379}" type="presOf" srcId="{F4E924FE-4FF0-4E2D-8B86-1CEE8CF199EE}" destId="{1C85B43C-2E9C-4DA7-B2E5-542515032AF9}" srcOrd="0" destOrd="0" presId="urn:microsoft.com/office/officeart/2005/8/layout/vList5"/>
    <dgm:cxn modelId="{46E6650A-7FB1-4DD3-903F-84245A1748BB}" type="presOf" srcId="{8E4CC9E4-6F83-4A9E-8E47-93039F02D5CE}" destId="{4B357CAC-D2D5-4E98-8EA3-D3B518C2DB96}" srcOrd="0" destOrd="2" presId="urn:microsoft.com/office/officeart/2005/8/layout/vList5"/>
    <dgm:cxn modelId="{5EE0DC1D-E294-42F2-BAFB-FAAE8FCA593D}" srcId="{3D26A89F-427D-4EE5-9D87-3128B38427AC}" destId="{3322C859-3D78-4F96-8068-37FBD6FA828E}" srcOrd="1" destOrd="0" parTransId="{599BAFDC-1A7B-47B7-BF3F-329B1F5834D3}" sibTransId="{C7FB43FE-BF9F-49D4-B109-7D0DEF54CB12}"/>
    <dgm:cxn modelId="{A6BC383C-3C5F-48B8-BC05-81B81622AD8A}" srcId="{3322C859-3D78-4F96-8068-37FBD6FA828E}" destId="{8E4CC9E4-6F83-4A9E-8E47-93039F02D5CE}" srcOrd="2" destOrd="0" parTransId="{6AB11176-54A1-4740-989C-BCBF5C5FB247}" sibTransId="{E764C78D-EFAD-4069-ABB1-632380206825}"/>
    <dgm:cxn modelId="{172D7949-57A3-40DC-B511-C27FF1C9DEF5}" srcId="{3D26A89F-427D-4EE5-9D87-3128B38427AC}" destId="{F4E924FE-4FF0-4E2D-8B86-1CEE8CF199EE}" srcOrd="0" destOrd="0" parTransId="{71FAC430-208B-4068-B0EF-977A2110DB61}" sibTransId="{D90C8639-0092-4BB2-9838-AFAE96101A76}"/>
    <dgm:cxn modelId="{718F0E6D-D909-483B-A3A9-87CF58F72298}" type="presOf" srcId="{C0741D5A-844D-4854-BA25-ADEB0B7A70B6}" destId="{4B357CAC-D2D5-4E98-8EA3-D3B518C2DB96}" srcOrd="0" destOrd="1" presId="urn:microsoft.com/office/officeart/2005/8/layout/vList5"/>
    <dgm:cxn modelId="{77D8114D-822D-44B4-A18E-327D253EF9D8}" type="presOf" srcId="{0F94D02C-9CF4-4D11-8A60-EB9B041B4E57}" destId="{5CB0FF53-9EA6-472C-A1A1-ABAA6B92A1D3}" srcOrd="0" destOrd="3" presId="urn:microsoft.com/office/officeart/2005/8/layout/vList5"/>
    <dgm:cxn modelId="{B340E94D-F6D2-4C36-9483-BA497CA6225D}" srcId="{F4E924FE-4FF0-4E2D-8B86-1CEE8CF199EE}" destId="{7A37888B-0157-4C0D-BD4F-EBD0D6CFDC3C}" srcOrd="2" destOrd="0" parTransId="{165C6DAE-E295-43F6-AF63-25CC11D88AEF}" sibTransId="{2B47EBED-DD15-4097-8843-C28785E8111D}"/>
    <dgm:cxn modelId="{DCEC7775-CE2F-49D8-A29B-EC2ABD442871}" srcId="{F4E924FE-4FF0-4E2D-8B86-1CEE8CF199EE}" destId="{F083DB4F-1B94-424F-B808-4B5B6B36CC61}" srcOrd="1" destOrd="0" parTransId="{262276E7-3102-4D70-9C79-953059648A34}" sibTransId="{F8AB8B5B-E023-44BB-A342-DC5F3A65B697}"/>
    <dgm:cxn modelId="{FB72279E-5058-4974-9BA1-2D787DA28099}" srcId="{F4E924FE-4FF0-4E2D-8B86-1CEE8CF199EE}" destId="{0F94D02C-9CF4-4D11-8A60-EB9B041B4E57}" srcOrd="3" destOrd="0" parTransId="{B5056D75-C367-449F-9B24-0A01CF9EAB2F}" sibTransId="{0BAC0CC3-1E1F-4BCD-B554-7CC42BBF5078}"/>
    <dgm:cxn modelId="{A13D99A5-2107-4897-B162-72FC2CF353E4}" type="presOf" srcId="{95091839-7BFC-40A9-AA1D-3CFFC88AD4EC}" destId="{4B357CAC-D2D5-4E98-8EA3-D3B518C2DB96}" srcOrd="0" destOrd="0" presId="urn:microsoft.com/office/officeart/2005/8/layout/vList5"/>
    <dgm:cxn modelId="{B3F8C5BA-570F-4BEF-8AC6-813BD30C217E}" type="presOf" srcId="{3D26A89F-427D-4EE5-9D87-3128B38427AC}" destId="{D01E48BE-1012-4338-8400-04E885CC63A9}" srcOrd="0" destOrd="0" presId="urn:microsoft.com/office/officeart/2005/8/layout/vList5"/>
    <dgm:cxn modelId="{FFF209C0-7516-45D3-8F92-4B33D3634C2B}" type="presOf" srcId="{F083DB4F-1B94-424F-B808-4B5B6B36CC61}" destId="{5CB0FF53-9EA6-472C-A1A1-ABAA6B92A1D3}" srcOrd="0" destOrd="1" presId="urn:microsoft.com/office/officeart/2005/8/layout/vList5"/>
    <dgm:cxn modelId="{CC9F49D5-83E0-4514-BF12-82B8DB3999FD}" srcId="{3322C859-3D78-4F96-8068-37FBD6FA828E}" destId="{95091839-7BFC-40A9-AA1D-3CFFC88AD4EC}" srcOrd="0" destOrd="0" parTransId="{4CDD9C4D-1BE8-4B4F-A18E-C7CB60408470}" sibTransId="{3D86CBEB-3836-4642-B74C-70090866323F}"/>
    <dgm:cxn modelId="{398B5AED-9EDD-4776-971F-08482CAD6318}" type="presOf" srcId="{3322C859-3D78-4F96-8068-37FBD6FA828E}" destId="{67BE56E5-BD49-420D-A583-C98595EA1DB8}" srcOrd="0" destOrd="0" presId="urn:microsoft.com/office/officeart/2005/8/layout/vList5"/>
    <dgm:cxn modelId="{426314EE-0A24-4EC9-BFBB-3BDBD9E55B77}" srcId="{3322C859-3D78-4F96-8068-37FBD6FA828E}" destId="{C0741D5A-844D-4854-BA25-ADEB0B7A70B6}" srcOrd="1" destOrd="0" parTransId="{414926C2-9AF4-4AE5-91E0-E85B44977C97}" sibTransId="{2ABDF3F1-10A8-4183-8A49-D957538609DE}"/>
    <dgm:cxn modelId="{B5E281EE-531E-4822-B980-CA39259314E7}" srcId="{F4E924FE-4FF0-4E2D-8B86-1CEE8CF199EE}" destId="{B8BBDB4B-B21C-48E9-9977-40F7D5EAA29A}" srcOrd="0" destOrd="0" parTransId="{C14A4A2C-5982-4121-8836-10D8565DDF34}" sibTransId="{4BA56075-3D48-40A8-BDDF-13DF18332E20}"/>
    <dgm:cxn modelId="{D1E889FF-E3A5-4F55-B82D-1882F403C0CD}" type="presOf" srcId="{7A37888B-0157-4C0D-BD4F-EBD0D6CFDC3C}" destId="{5CB0FF53-9EA6-472C-A1A1-ABAA6B92A1D3}" srcOrd="0" destOrd="2" presId="urn:microsoft.com/office/officeart/2005/8/layout/vList5"/>
    <dgm:cxn modelId="{FBD6C90B-A012-4B1D-8311-84A8D1CC946D}" type="presParOf" srcId="{D01E48BE-1012-4338-8400-04E885CC63A9}" destId="{D3080950-A784-4A60-BEAB-8EE250AA4700}" srcOrd="0" destOrd="0" presId="urn:microsoft.com/office/officeart/2005/8/layout/vList5"/>
    <dgm:cxn modelId="{E20287FC-D4D9-45B6-9743-CA9EB08DB393}" type="presParOf" srcId="{D3080950-A784-4A60-BEAB-8EE250AA4700}" destId="{1C85B43C-2E9C-4DA7-B2E5-542515032AF9}" srcOrd="0" destOrd="0" presId="urn:microsoft.com/office/officeart/2005/8/layout/vList5"/>
    <dgm:cxn modelId="{97F15FA9-E2D1-48B4-BE98-B54C9A236A18}" type="presParOf" srcId="{D3080950-A784-4A60-BEAB-8EE250AA4700}" destId="{5CB0FF53-9EA6-472C-A1A1-ABAA6B92A1D3}" srcOrd="1" destOrd="0" presId="urn:microsoft.com/office/officeart/2005/8/layout/vList5"/>
    <dgm:cxn modelId="{8B9EABA6-AC11-4B08-99BD-3410317EB5BE}" type="presParOf" srcId="{D01E48BE-1012-4338-8400-04E885CC63A9}" destId="{AC6F0E25-5324-4540-8251-86112A108D87}" srcOrd="1" destOrd="0" presId="urn:microsoft.com/office/officeart/2005/8/layout/vList5"/>
    <dgm:cxn modelId="{F03F8838-0D3A-45F2-BFC6-86E986B8A62C}" type="presParOf" srcId="{D01E48BE-1012-4338-8400-04E885CC63A9}" destId="{A9EA911F-EA41-4166-BB22-E4F4AF5E1628}" srcOrd="2" destOrd="0" presId="urn:microsoft.com/office/officeart/2005/8/layout/vList5"/>
    <dgm:cxn modelId="{A4818F5B-5DC7-4523-981D-2859EE83CEC5}" type="presParOf" srcId="{A9EA911F-EA41-4166-BB22-E4F4AF5E1628}" destId="{67BE56E5-BD49-420D-A583-C98595EA1DB8}" srcOrd="0" destOrd="0" presId="urn:microsoft.com/office/officeart/2005/8/layout/vList5"/>
    <dgm:cxn modelId="{7E34D0BC-9044-4508-A7EC-65288260F4B5}" type="presParOf" srcId="{A9EA911F-EA41-4166-BB22-E4F4AF5E1628}" destId="{4B357CAC-D2D5-4E98-8EA3-D3B518C2DB9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745C4A2-8967-48AA-9BD6-78A69D215187}" type="doc">
      <dgm:prSet loTypeId="urn:microsoft.com/office/officeart/2005/8/layout/vList5" loCatId="list" qsTypeId="urn:microsoft.com/office/officeart/2005/8/quickstyle/simple1" qsCatId="simple" csTypeId="urn:microsoft.com/office/officeart/2005/8/colors/accent1_2" csCatId="accent1" phldr="1"/>
      <dgm:spPr/>
      <dgm:t>
        <a:bodyPr/>
        <a:lstStyle/>
        <a:p>
          <a:pPr rtl="1"/>
          <a:endParaRPr lang="he-IL"/>
        </a:p>
      </dgm:t>
    </dgm:pt>
    <dgm:pt modelId="{60721E7A-FA00-4DA6-A241-3C602E1A6102}">
      <dgm:prSet phldrT="[טקסט]"/>
      <dgm:spPr/>
      <dgm:t>
        <a:bodyPr/>
        <a:lstStyle/>
        <a:p>
          <a:pPr rtl="1"/>
          <a:r>
            <a:rPr lang="he-IL" dirty="0" err="1"/>
            <a:t>קצובת</a:t>
          </a:r>
          <a:r>
            <a:rPr lang="he-IL" dirty="0"/>
            <a:t> נסיעה</a:t>
          </a:r>
        </a:p>
      </dgm:t>
    </dgm:pt>
    <dgm:pt modelId="{7508AF29-5A2E-44E9-ADB3-8F5EA0D85C61}" type="parTrans" cxnId="{2A17069C-B3BF-4603-94A7-E4DB581C5EF8}">
      <dgm:prSet/>
      <dgm:spPr/>
      <dgm:t>
        <a:bodyPr/>
        <a:lstStyle/>
        <a:p>
          <a:pPr rtl="1"/>
          <a:endParaRPr lang="he-IL"/>
        </a:p>
      </dgm:t>
    </dgm:pt>
    <dgm:pt modelId="{60B5B2C4-552F-4462-ADFC-428C88BFA1D3}" type="sibTrans" cxnId="{2A17069C-B3BF-4603-94A7-E4DB581C5EF8}">
      <dgm:prSet/>
      <dgm:spPr/>
      <dgm:t>
        <a:bodyPr/>
        <a:lstStyle/>
        <a:p>
          <a:pPr rtl="1"/>
          <a:endParaRPr lang="he-IL"/>
        </a:p>
      </dgm:t>
    </dgm:pt>
    <dgm:pt modelId="{8948FD26-71A8-482C-941B-2CA871102F02}">
      <dgm:prSet phldrT="[טקסט]" custT="1"/>
      <dgm:spPr/>
      <dgm:t>
        <a:bodyPr/>
        <a:lstStyle/>
        <a:p>
          <a:pPr rtl="1">
            <a:buFontTx/>
            <a:buNone/>
          </a:pPr>
          <a:r>
            <a:rPr lang="he-IL" sz="3200" dirty="0"/>
            <a:t>בסכומים ובמועדים המשולמים לעובדי הרשות המקומית לה שייך התאגיד, בתנאי שהעובד אינו נהנה מרכב צמוד ובהתאם לנתוניו האישיים.</a:t>
          </a:r>
        </a:p>
      </dgm:t>
    </dgm:pt>
    <dgm:pt modelId="{B508FB47-8C1C-4483-91FD-819823411406}" type="parTrans" cxnId="{D51E05CE-9EDD-42B8-9B90-C1AC15BE284F}">
      <dgm:prSet/>
      <dgm:spPr/>
      <dgm:t>
        <a:bodyPr/>
        <a:lstStyle/>
        <a:p>
          <a:pPr rtl="1"/>
          <a:endParaRPr lang="he-IL"/>
        </a:p>
      </dgm:t>
    </dgm:pt>
    <dgm:pt modelId="{D036DB32-390A-4B10-B826-B6D0416B2A3F}" type="sibTrans" cxnId="{D51E05CE-9EDD-42B8-9B90-C1AC15BE284F}">
      <dgm:prSet/>
      <dgm:spPr/>
      <dgm:t>
        <a:bodyPr/>
        <a:lstStyle/>
        <a:p>
          <a:pPr rtl="1"/>
          <a:endParaRPr lang="he-IL"/>
        </a:p>
      </dgm:t>
    </dgm:pt>
    <dgm:pt modelId="{A58F055C-31D1-4741-9532-6DE94095BC44}">
      <dgm:prSet phldrT="[טקסט]"/>
      <dgm:spPr/>
      <dgm:t>
        <a:bodyPr/>
        <a:lstStyle/>
        <a:p>
          <a:pPr rtl="1"/>
          <a:r>
            <a:rPr lang="he-IL" dirty="0"/>
            <a:t>קרן השתלמות</a:t>
          </a:r>
        </a:p>
      </dgm:t>
    </dgm:pt>
    <dgm:pt modelId="{DD24F68E-C17D-49F0-A0F2-41DEC7E3C816}" type="parTrans" cxnId="{D269DB08-174A-421E-B8F2-4B8819B3EB24}">
      <dgm:prSet/>
      <dgm:spPr/>
      <dgm:t>
        <a:bodyPr/>
        <a:lstStyle/>
        <a:p>
          <a:pPr rtl="1"/>
          <a:endParaRPr lang="he-IL"/>
        </a:p>
      </dgm:t>
    </dgm:pt>
    <dgm:pt modelId="{6EACDD49-9264-4830-BBC0-4E9216782885}" type="sibTrans" cxnId="{D269DB08-174A-421E-B8F2-4B8819B3EB24}">
      <dgm:prSet/>
      <dgm:spPr/>
      <dgm:t>
        <a:bodyPr/>
        <a:lstStyle/>
        <a:p>
          <a:pPr rtl="1"/>
          <a:endParaRPr lang="he-IL"/>
        </a:p>
      </dgm:t>
    </dgm:pt>
    <dgm:pt modelId="{AE7C0DDB-5CE6-4352-89E7-9B21137C29E8}">
      <dgm:prSet phldrT="[טקסט]" custT="1"/>
      <dgm:spPr/>
      <dgm:t>
        <a:bodyPr/>
        <a:lstStyle/>
        <a:p>
          <a:pPr rtl="1">
            <a:buNone/>
          </a:pPr>
          <a:r>
            <a:rPr lang="he-IL" sz="3200" dirty="0"/>
            <a:t>התאגיד יפריש 7.5% מהמשכורת הכוללת לקרן השתלמות והעובד יפריש 2.5% מהמשכורת הקובעת. </a:t>
          </a:r>
        </a:p>
      </dgm:t>
    </dgm:pt>
    <dgm:pt modelId="{5AD6E583-C495-4E4E-A9F5-A5C1589AC72E}" type="parTrans" cxnId="{CCEDE709-E4AC-41E5-8B1F-416B3A233C01}">
      <dgm:prSet/>
      <dgm:spPr/>
      <dgm:t>
        <a:bodyPr/>
        <a:lstStyle/>
        <a:p>
          <a:pPr rtl="1"/>
          <a:endParaRPr lang="he-IL"/>
        </a:p>
      </dgm:t>
    </dgm:pt>
    <dgm:pt modelId="{4D5E93F5-953D-419A-8BAC-079EE669D665}" type="sibTrans" cxnId="{CCEDE709-E4AC-41E5-8B1F-416B3A233C01}">
      <dgm:prSet/>
      <dgm:spPr/>
      <dgm:t>
        <a:bodyPr/>
        <a:lstStyle/>
        <a:p>
          <a:pPr rtl="1"/>
          <a:endParaRPr lang="he-IL"/>
        </a:p>
      </dgm:t>
    </dgm:pt>
    <dgm:pt modelId="{C23EE9F4-37CA-4E6C-8087-53A833F59D79}" type="pres">
      <dgm:prSet presAssocID="{B745C4A2-8967-48AA-9BD6-78A69D215187}" presName="Name0" presStyleCnt="0">
        <dgm:presLayoutVars>
          <dgm:dir val="rev"/>
          <dgm:animLvl val="lvl"/>
          <dgm:resizeHandles val="exact"/>
        </dgm:presLayoutVars>
      </dgm:prSet>
      <dgm:spPr/>
    </dgm:pt>
    <dgm:pt modelId="{1A234D31-46A8-4BFC-ABA9-35EE1E78AD7D}" type="pres">
      <dgm:prSet presAssocID="{60721E7A-FA00-4DA6-A241-3C602E1A6102}" presName="linNode" presStyleCnt="0"/>
      <dgm:spPr/>
    </dgm:pt>
    <dgm:pt modelId="{27746B1F-C14B-4FE0-B235-A806C4916BDA}" type="pres">
      <dgm:prSet presAssocID="{60721E7A-FA00-4DA6-A241-3C602E1A6102}" presName="parentText" presStyleLbl="node1" presStyleIdx="0" presStyleCnt="2" custScaleX="47184" custScaleY="42552" custLinFactNeighborX="547" custLinFactNeighborY="-2860">
        <dgm:presLayoutVars>
          <dgm:chMax val="1"/>
          <dgm:bulletEnabled val="1"/>
        </dgm:presLayoutVars>
      </dgm:prSet>
      <dgm:spPr/>
    </dgm:pt>
    <dgm:pt modelId="{5138A2E3-3A1B-46B8-AAC2-77557228907C}" type="pres">
      <dgm:prSet presAssocID="{60721E7A-FA00-4DA6-A241-3C602E1A6102}" presName="descendantText" presStyleLbl="alignAccFollowNode1" presStyleIdx="0" presStyleCnt="2" custScaleX="109702" custScaleY="44029" custLinFactNeighborX="-1024" custLinFactNeighborY="-4271">
        <dgm:presLayoutVars>
          <dgm:bulletEnabled val="1"/>
        </dgm:presLayoutVars>
      </dgm:prSet>
      <dgm:spPr/>
    </dgm:pt>
    <dgm:pt modelId="{71D0E274-7D2C-4905-B834-B4830252C73C}" type="pres">
      <dgm:prSet presAssocID="{60B5B2C4-552F-4462-ADFC-428C88BFA1D3}" presName="sp" presStyleCnt="0"/>
      <dgm:spPr/>
    </dgm:pt>
    <dgm:pt modelId="{BCA3B900-A64E-4CD3-A290-4DC1F8786285}" type="pres">
      <dgm:prSet presAssocID="{A58F055C-31D1-4741-9532-6DE94095BC44}" presName="linNode" presStyleCnt="0"/>
      <dgm:spPr/>
    </dgm:pt>
    <dgm:pt modelId="{14B881D7-27B1-4170-A6C6-0F6650142C43}" type="pres">
      <dgm:prSet presAssocID="{A58F055C-31D1-4741-9532-6DE94095BC44}" presName="parentText" presStyleLbl="node1" presStyleIdx="1" presStyleCnt="2" custScaleX="44976" custScaleY="40610" custLinFactNeighborX="-652" custLinFactNeighborY="-6047">
        <dgm:presLayoutVars>
          <dgm:chMax val="1"/>
          <dgm:bulletEnabled val="1"/>
        </dgm:presLayoutVars>
      </dgm:prSet>
      <dgm:spPr/>
    </dgm:pt>
    <dgm:pt modelId="{35085CFD-923A-402A-93E7-2C6155059C78}" type="pres">
      <dgm:prSet presAssocID="{A58F055C-31D1-4741-9532-6DE94095BC44}" presName="descendantText" presStyleLbl="alignAccFollowNode1" presStyleIdx="1" presStyleCnt="2" custScaleX="112488" custScaleY="37242" custLinFactNeighborX="-3780" custLinFactNeighborY="-8985">
        <dgm:presLayoutVars>
          <dgm:bulletEnabled val="1"/>
        </dgm:presLayoutVars>
      </dgm:prSet>
      <dgm:spPr/>
    </dgm:pt>
  </dgm:ptLst>
  <dgm:cxnLst>
    <dgm:cxn modelId="{D269DB08-174A-421E-B8F2-4B8819B3EB24}" srcId="{B745C4A2-8967-48AA-9BD6-78A69D215187}" destId="{A58F055C-31D1-4741-9532-6DE94095BC44}" srcOrd="1" destOrd="0" parTransId="{DD24F68E-C17D-49F0-A0F2-41DEC7E3C816}" sibTransId="{6EACDD49-9264-4830-BBC0-4E9216782885}"/>
    <dgm:cxn modelId="{CCEDE709-E4AC-41E5-8B1F-416B3A233C01}" srcId="{A58F055C-31D1-4741-9532-6DE94095BC44}" destId="{AE7C0DDB-5CE6-4352-89E7-9B21137C29E8}" srcOrd="0" destOrd="0" parTransId="{5AD6E583-C495-4E4E-A9F5-A5C1589AC72E}" sibTransId="{4D5E93F5-953D-419A-8BAC-079EE669D665}"/>
    <dgm:cxn modelId="{FCB46C1C-118E-4856-ADE2-16A61F261CB4}" type="presOf" srcId="{8948FD26-71A8-482C-941B-2CA871102F02}" destId="{5138A2E3-3A1B-46B8-AAC2-77557228907C}" srcOrd="0" destOrd="0" presId="urn:microsoft.com/office/officeart/2005/8/layout/vList5"/>
    <dgm:cxn modelId="{10D63A5D-C370-442B-BD2D-20B5C424BE2B}" type="presOf" srcId="{AE7C0DDB-5CE6-4352-89E7-9B21137C29E8}" destId="{35085CFD-923A-402A-93E7-2C6155059C78}" srcOrd="0" destOrd="0" presId="urn:microsoft.com/office/officeart/2005/8/layout/vList5"/>
    <dgm:cxn modelId="{C9CEC364-3F2F-4D84-AD8F-FF9E98EE42ED}" type="presOf" srcId="{B745C4A2-8967-48AA-9BD6-78A69D215187}" destId="{C23EE9F4-37CA-4E6C-8087-53A833F59D79}" srcOrd="0" destOrd="0" presId="urn:microsoft.com/office/officeart/2005/8/layout/vList5"/>
    <dgm:cxn modelId="{99250892-AB65-4FD4-BE4E-08D93BA04266}" type="presOf" srcId="{A58F055C-31D1-4741-9532-6DE94095BC44}" destId="{14B881D7-27B1-4170-A6C6-0F6650142C43}" srcOrd="0" destOrd="0" presId="urn:microsoft.com/office/officeart/2005/8/layout/vList5"/>
    <dgm:cxn modelId="{2A17069C-B3BF-4603-94A7-E4DB581C5EF8}" srcId="{B745C4A2-8967-48AA-9BD6-78A69D215187}" destId="{60721E7A-FA00-4DA6-A241-3C602E1A6102}" srcOrd="0" destOrd="0" parTransId="{7508AF29-5A2E-44E9-ADB3-8F5EA0D85C61}" sibTransId="{60B5B2C4-552F-4462-ADFC-428C88BFA1D3}"/>
    <dgm:cxn modelId="{D51E05CE-9EDD-42B8-9B90-C1AC15BE284F}" srcId="{60721E7A-FA00-4DA6-A241-3C602E1A6102}" destId="{8948FD26-71A8-482C-941B-2CA871102F02}" srcOrd="0" destOrd="0" parTransId="{B508FB47-8C1C-4483-91FD-819823411406}" sibTransId="{D036DB32-390A-4B10-B826-B6D0416B2A3F}"/>
    <dgm:cxn modelId="{3FA8EEF1-52C2-4994-8F61-375F8A98BF93}" type="presOf" srcId="{60721E7A-FA00-4DA6-A241-3C602E1A6102}" destId="{27746B1F-C14B-4FE0-B235-A806C4916BDA}" srcOrd="0" destOrd="0" presId="urn:microsoft.com/office/officeart/2005/8/layout/vList5"/>
    <dgm:cxn modelId="{B6285BCD-0C58-4079-9DE5-EC496058CDFF}" type="presParOf" srcId="{C23EE9F4-37CA-4E6C-8087-53A833F59D79}" destId="{1A234D31-46A8-4BFC-ABA9-35EE1E78AD7D}" srcOrd="0" destOrd="0" presId="urn:microsoft.com/office/officeart/2005/8/layout/vList5"/>
    <dgm:cxn modelId="{8BC3F09E-D7A5-499F-993B-6B8B759812D2}" type="presParOf" srcId="{1A234D31-46A8-4BFC-ABA9-35EE1E78AD7D}" destId="{27746B1F-C14B-4FE0-B235-A806C4916BDA}" srcOrd="0" destOrd="0" presId="urn:microsoft.com/office/officeart/2005/8/layout/vList5"/>
    <dgm:cxn modelId="{EBBFA847-346E-4BC9-BF49-C2183ED60CB3}" type="presParOf" srcId="{1A234D31-46A8-4BFC-ABA9-35EE1E78AD7D}" destId="{5138A2E3-3A1B-46B8-AAC2-77557228907C}" srcOrd="1" destOrd="0" presId="urn:microsoft.com/office/officeart/2005/8/layout/vList5"/>
    <dgm:cxn modelId="{0F6347A8-B0C3-4197-92E2-29DA1364A9DB}" type="presParOf" srcId="{C23EE9F4-37CA-4E6C-8087-53A833F59D79}" destId="{71D0E274-7D2C-4905-B834-B4830252C73C}" srcOrd="1" destOrd="0" presId="urn:microsoft.com/office/officeart/2005/8/layout/vList5"/>
    <dgm:cxn modelId="{CE885044-2E7C-4413-B3DE-E4A4BBB93B2A}" type="presParOf" srcId="{C23EE9F4-37CA-4E6C-8087-53A833F59D79}" destId="{BCA3B900-A64E-4CD3-A290-4DC1F8786285}" srcOrd="2" destOrd="0" presId="urn:microsoft.com/office/officeart/2005/8/layout/vList5"/>
    <dgm:cxn modelId="{1ECF4DE5-A32F-4C57-9237-6C219B619B87}" type="presParOf" srcId="{BCA3B900-A64E-4CD3-A290-4DC1F8786285}" destId="{14B881D7-27B1-4170-A6C6-0F6650142C43}" srcOrd="0" destOrd="0" presId="urn:microsoft.com/office/officeart/2005/8/layout/vList5"/>
    <dgm:cxn modelId="{BC51B515-6092-4D50-8E7D-DD0E130EAD75}" type="presParOf" srcId="{BCA3B900-A64E-4CD3-A290-4DC1F8786285}" destId="{35085CFD-923A-402A-93E7-2C6155059C7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41C3999-74E5-4B20-8E51-28FCA9D3049B}" type="doc">
      <dgm:prSet loTypeId="urn:microsoft.com/office/officeart/2005/8/layout/vList5" loCatId="list" qsTypeId="urn:microsoft.com/office/officeart/2005/8/quickstyle/simple1" qsCatId="simple" csTypeId="urn:microsoft.com/office/officeart/2005/8/colors/accent1_2" csCatId="accent1" phldr="1"/>
      <dgm:spPr/>
      <dgm:t>
        <a:bodyPr/>
        <a:lstStyle/>
        <a:p>
          <a:pPr rtl="1"/>
          <a:endParaRPr lang="he-IL"/>
        </a:p>
      </dgm:t>
    </dgm:pt>
    <dgm:pt modelId="{A2AD120A-2F77-4412-89CF-A35BB7420CC9}">
      <dgm:prSet phldrT="[טקסט]"/>
      <dgm:spPr/>
      <dgm:t>
        <a:bodyPr/>
        <a:lstStyle/>
        <a:p>
          <a:pPr rtl="1"/>
          <a:r>
            <a:rPr lang="he-IL" dirty="0" err="1"/>
            <a:t>קצובת</a:t>
          </a:r>
          <a:r>
            <a:rPr lang="he-IL" dirty="0"/>
            <a:t> ביגוד</a:t>
          </a:r>
        </a:p>
      </dgm:t>
    </dgm:pt>
    <dgm:pt modelId="{D1E3E5A6-64AE-4A6F-AAF6-9CB60DE9B3F3}" type="parTrans" cxnId="{E0FC14D8-65D2-4975-B52E-37AC26AE1E08}">
      <dgm:prSet/>
      <dgm:spPr/>
      <dgm:t>
        <a:bodyPr/>
        <a:lstStyle/>
        <a:p>
          <a:pPr rtl="1"/>
          <a:endParaRPr lang="he-IL"/>
        </a:p>
      </dgm:t>
    </dgm:pt>
    <dgm:pt modelId="{C52C481F-5F08-4B67-BC60-8D5102C8BB19}" type="sibTrans" cxnId="{E0FC14D8-65D2-4975-B52E-37AC26AE1E08}">
      <dgm:prSet/>
      <dgm:spPr/>
      <dgm:t>
        <a:bodyPr/>
        <a:lstStyle/>
        <a:p>
          <a:pPr rtl="1"/>
          <a:endParaRPr lang="he-IL"/>
        </a:p>
      </dgm:t>
    </dgm:pt>
    <dgm:pt modelId="{8B734407-93C8-44A0-B39D-B1F10F2B9877}">
      <dgm:prSet phldrT="[טקסט]"/>
      <dgm:spPr/>
      <dgm:t>
        <a:bodyPr/>
        <a:lstStyle/>
        <a:p>
          <a:pPr rtl="1"/>
          <a:r>
            <a:rPr lang="he-IL" dirty="0"/>
            <a:t>כמקובל ברשות המקומית ועל פי תעריף מאושר</a:t>
          </a:r>
        </a:p>
      </dgm:t>
    </dgm:pt>
    <dgm:pt modelId="{62397E3F-02C1-4408-99B4-A7111E3B3D10}" type="parTrans" cxnId="{FDD6B1CF-F765-40A1-8B1C-A967FBCAB268}">
      <dgm:prSet/>
      <dgm:spPr/>
      <dgm:t>
        <a:bodyPr/>
        <a:lstStyle/>
        <a:p>
          <a:pPr rtl="1"/>
          <a:endParaRPr lang="he-IL"/>
        </a:p>
      </dgm:t>
    </dgm:pt>
    <dgm:pt modelId="{128569EA-847C-4769-956F-AEA13BCA2FAC}" type="sibTrans" cxnId="{FDD6B1CF-F765-40A1-8B1C-A967FBCAB268}">
      <dgm:prSet/>
      <dgm:spPr/>
      <dgm:t>
        <a:bodyPr/>
        <a:lstStyle/>
        <a:p>
          <a:pPr rtl="1"/>
          <a:endParaRPr lang="he-IL"/>
        </a:p>
      </dgm:t>
    </dgm:pt>
    <dgm:pt modelId="{7182A43E-809C-4455-9A5C-536CE1E114AF}">
      <dgm:prSet phldrT="[טקסט]"/>
      <dgm:spPr/>
      <dgm:t>
        <a:bodyPr/>
        <a:lstStyle/>
        <a:p>
          <a:pPr rtl="1"/>
          <a:r>
            <a:rPr lang="he-IL" dirty="0"/>
            <a:t>אחזקת רכב</a:t>
          </a:r>
        </a:p>
      </dgm:t>
    </dgm:pt>
    <dgm:pt modelId="{3FFEB911-58CB-4EAB-A31B-CCE77390654A}" type="parTrans" cxnId="{531547E6-6E49-41E3-AC01-1FE8D0F65EE4}">
      <dgm:prSet/>
      <dgm:spPr/>
      <dgm:t>
        <a:bodyPr/>
        <a:lstStyle/>
        <a:p>
          <a:pPr rtl="1"/>
          <a:endParaRPr lang="he-IL"/>
        </a:p>
      </dgm:t>
    </dgm:pt>
    <dgm:pt modelId="{3EF7858A-CCC1-4602-931E-6995307D7DFB}" type="sibTrans" cxnId="{531547E6-6E49-41E3-AC01-1FE8D0F65EE4}">
      <dgm:prSet/>
      <dgm:spPr/>
      <dgm:t>
        <a:bodyPr/>
        <a:lstStyle/>
        <a:p>
          <a:pPr rtl="1"/>
          <a:endParaRPr lang="he-IL"/>
        </a:p>
      </dgm:t>
    </dgm:pt>
    <dgm:pt modelId="{4362B772-3923-45BD-953D-64AA36D413C6}">
      <dgm:prSet phldrT="[טקסט]"/>
      <dgm:spPr/>
      <dgm:t>
        <a:bodyPr/>
        <a:lstStyle/>
        <a:p>
          <a:pPr rtl="1"/>
          <a:r>
            <a:rPr lang="he-IL" dirty="0"/>
            <a:t>רכב צמוד או רכב שירות על פי דיווח כמקובל בשירות המדינה ובהתאם לרמת הניידות שאושרה לעובד. רמה ד לא עלה על 1,000 ק"מ לחודש.</a:t>
          </a:r>
        </a:p>
      </dgm:t>
    </dgm:pt>
    <dgm:pt modelId="{188BE5FB-E0C9-4101-91F1-2F6F92EC0FF7}" type="parTrans" cxnId="{25E5FB4C-71CC-4AB9-B6F8-74E6F0B755B2}">
      <dgm:prSet/>
      <dgm:spPr/>
      <dgm:t>
        <a:bodyPr/>
        <a:lstStyle/>
        <a:p>
          <a:pPr rtl="1"/>
          <a:endParaRPr lang="he-IL"/>
        </a:p>
      </dgm:t>
    </dgm:pt>
    <dgm:pt modelId="{093F8590-3147-4711-87D2-32DCA2B40DB7}" type="sibTrans" cxnId="{25E5FB4C-71CC-4AB9-B6F8-74E6F0B755B2}">
      <dgm:prSet/>
      <dgm:spPr/>
      <dgm:t>
        <a:bodyPr/>
        <a:lstStyle/>
        <a:p>
          <a:pPr rtl="1"/>
          <a:endParaRPr lang="he-IL"/>
        </a:p>
      </dgm:t>
    </dgm:pt>
    <dgm:pt modelId="{160C25C2-6A8D-4D9F-94EA-301623B8275C}">
      <dgm:prSet phldrT="[טקסט]"/>
      <dgm:spPr/>
      <dgm:t>
        <a:bodyPr/>
        <a:lstStyle/>
        <a:p>
          <a:pPr rtl="1"/>
          <a:r>
            <a:rPr lang="he-IL" dirty="0"/>
            <a:t>טלפון</a:t>
          </a:r>
        </a:p>
      </dgm:t>
    </dgm:pt>
    <dgm:pt modelId="{3F0532E1-950C-4D5F-8632-9208B84260B7}" type="parTrans" cxnId="{A686BE04-E69A-49CB-8424-54D7842537E1}">
      <dgm:prSet/>
      <dgm:spPr/>
      <dgm:t>
        <a:bodyPr/>
        <a:lstStyle/>
        <a:p>
          <a:pPr rtl="1"/>
          <a:endParaRPr lang="he-IL"/>
        </a:p>
      </dgm:t>
    </dgm:pt>
    <dgm:pt modelId="{D4F9A5FF-5656-4406-87AF-D04C771E90CB}" type="sibTrans" cxnId="{A686BE04-E69A-49CB-8424-54D7842537E1}">
      <dgm:prSet/>
      <dgm:spPr/>
      <dgm:t>
        <a:bodyPr/>
        <a:lstStyle/>
        <a:p>
          <a:pPr rtl="1"/>
          <a:endParaRPr lang="he-IL"/>
        </a:p>
      </dgm:t>
    </dgm:pt>
    <dgm:pt modelId="{39C84645-676B-4AA7-8A7B-96F6EDA69EC2}">
      <dgm:prSet phldrT="[טקסט]"/>
      <dgm:spPr/>
      <dgm:t>
        <a:bodyPr/>
        <a:lstStyle/>
        <a:p>
          <a:pPr rtl="1"/>
          <a:r>
            <a:rPr lang="he-IL" dirty="0"/>
            <a:t>החזר הוצאות על קו בזק</a:t>
          </a:r>
        </a:p>
      </dgm:t>
    </dgm:pt>
    <dgm:pt modelId="{C6FEE5E7-A912-4913-9B22-2711728A0D82}" type="parTrans" cxnId="{9CA6991B-7694-4AFF-B3DF-66E53391370D}">
      <dgm:prSet/>
      <dgm:spPr/>
      <dgm:t>
        <a:bodyPr/>
        <a:lstStyle/>
        <a:p>
          <a:pPr rtl="1"/>
          <a:endParaRPr lang="he-IL"/>
        </a:p>
      </dgm:t>
    </dgm:pt>
    <dgm:pt modelId="{2B63B653-4454-49BD-99DF-A9BF5F7F0222}" type="sibTrans" cxnId="{9CA6991B-7694-4AFF-B3DF-66E53391370D}">
      <dgm:prSet/>
      <dgm:spPr/>
      <dgm:t>
        <a:bodyPr/>
        <a:lstStyle/>
        <a:p>
          <a:pPr rtl="1"/>
          <a:endParaRPr lang="he-IL"/>
        </a:p>
      </dgm:t>
    </dgm:pt>
    <dgm:pt modelId="{6FA77EE2-F5BB-4FBD-8AEF-A733894869D9}">
      <dgm:prSet/>
      <dgm:spPr/>
      <dgm:t>
        <a:bodyPr/>
        <a:lstStyle/>
        <a:p>
          <a:pPr rtl="1"/>
          <a:r>
            <a:rPr lang="he-IL" dirty="0"/>
            <a:t>טלפון נייד</a:t>
          </a:r>
        </a:p>
      </dgm:t>
    </dgm:pt>
    <dgm:pt modelId="{25F61CD3-26C0-4332-A789-1343AB30A07D}" type="parTrans" cxnId="{97F76C9C-2812-4E71-B043-0FAED885018D}">
      <dgm:prSet/>
      <dgm:spPr/>
      <dgm:t>
        <a:bodyPr/>
        <a:lstStyle/>
        <a:p>
          <a:pPr rtl="1"/>
          <a:endParaRPr lang="he-IL"/>
        </a:p>
      </dgm:t>
    </dgm:pt>
    <dgm:pt modelId="{1CFCF78C-6D57-433B-8197-FA37D857EE00}" type="sibTrans" cxnId="{97F76C9C-2812-4E71-B043-0FAED885018D}">
      <dgm:prSet/>
      <dgm:spPr/>
      <dgm:t>
        <a:bodyPr/>
        <a:lstStyle/>
        <a:p>
          <a:pPr rtl="1"/>
          <a:endParaRPr lang="he-IL"/>
        </a:p>
      </dgm:t>
    </dgm:pt>
    <dgm:pt modelId="{0112A679-9A7A-40B7-B4D0-0AE12C5766F2}" type="pres">
      <dgm:prSet presAssocID="{B41C3999-74E5-4B20-8E51-28FCA9D3049B}" presName="Name0" presStyleCnt="0">
        <dgm:presLayoutVars>
          <dgm:dir val="rev"/>
          <dgm:animLvl val="lvl"/>
          <dgm:resizeHandles val="exact"/>
        </dgm:presLayoutVars>
      </dgm:prSet>
      <dgm:spPr/>
    </dgm:pt>
    <dgm:pt modelId="{008D057C-4562-44EA-81F5-91BD21945358}" type="pres">
      <dgm:prSet presAssocID="{A2AD120A-2F77-4412-89CF-A35BB7420CC9}" presName="linNode" presStyleCnt="0"/>
      <dgm:spPr/>
    </dgm:pt>
    <dgm:pt modelId="{53F7A647-A11F-42D5-A851-60118A1E7A44}" type="pres">
      <dgm:prSet presAssocID="{A2AD120A-2F77-4412-89CF-A35BB7420CC9}" presName="parentText" presStyleLbl="node1" presStyleIdx="0" presStyleCnt="3">
        <dgm:presLayoutVars>
          <dgm:chMax val="1"/>
          <dgm:bulletEnabled val="1"/>
        </dgm:presLayoutVars>
      </dgm:prSet>
      <dgm:spPr/>
    </dgm:pt>
    <dgm:pt modelId="{8F114E82-BAD3-4D56-B1B5-7A9F36DCA950}" type="pres">
      <dgm:prSet presAssocID="{A2AD120A-2F77-4412-89CF-A35BB7420CC9}" presName="descendantText" presStyleLbl="alignAccFollowNode1" presStyleIdx="0" presStyleCnt="3">
        <dgm:presLayoutVars>
          <dgm:bulletEnabled val="1"/>
        </dgm:presLayoutVars>
      </dgm:prSet>
      <dgm:spPr/>
    </dgm:pt>
    <dgm:pt modelId="{BEEEDD73-376E-442F-BB76-2850D4365A2E}" type="pres">
      <dgm:prSet presAssocID="{C52C481F-5F08-4B67-BC60-8D5102C8BB19}" presName="sp" presStyleCnt="0"/>
      <dgm:spPr/>
    </dgm:pt>
    <dgm:pt modelId="{AC2BD6C7-05A4-4BD0-AEE9-083B7D299C2D}" type="pres">
      <dgm:prSet presAssocID="{7182A43E-809C-4455-9A5C-536CE1E114AF}" presName="linNode" presStyleCnt="0"/>
      <dgm:spPr/>
    </dgm:pt>
    <dgm:pt modelId="{B00CDE28-B762-4D5B-93A0-BABA84A63E59}" type="pres">
      <dgm:prSet presAssocID="{7182A43E-809C-4455-9A5C-536CE1E114AF}" presName="parentText" presStyleLbl="node1" presStyleIdx="1" presStyleCnt="3">
        <dgm:presLayoutVars>
          <dgm:chMax val="1"/>
          <dgm:bulletEnabled val="1"/>
        </dgm:presLayoutVars>
      </dgm:prSet>
      <dgm:spPr/>
    </dgm:pt>
    <dgm:pt modelId="{215DEB05-1BA3-41CE-B089-82B1E4EA1363}" type="pres">
      <dgm:prSet presAssocID="{7182A43E-809C-4455-9A5C-536CE1E114AF}" presName="descendantText" presStyleLbl="alignAccFollowNode1" presStyleIdx="1" presStyleCnt="3">
        <dgm:presLayoutVars>
          <dgm:bulletEnabled val="1"/>
        </dgm:presLayoutVars>
      </dgm:prSet>
      <dgm:spPr/>
    </dgm:pt>
    <dgm:pt modelId="{EA4D58FE-7E0A-4CD9-B4AC-ABA6F6BED68C}" type="pres">
      <dgm:prSet presAssocID="{3EF7858A-CCC1-4602-931E-6995307D7DFB}" presName="sp" presStyleCnt="0"/>
      <dgm:spPr/>
    </dgm:pt>
    <dgm:pt modelId="{72EC28CA-86A1-4994-AD9D-C564313DA9A3}" type="pres">
      <dgm:prSet presAssocID="{160C25C2-6A8D-4D9F-94EA-301623B8275C}" presName="linNode" presStyleCnt="0"/>
      <dgm:spPr/>
    </dgm:pt>
    <dgm:pt modelId="{3D21B130-D426-44FE-8118-D6E085B7E386}" type="pres">
      <dgm:prSet presAssocID="{160C25C2-6A8D-4D9F-94EA-301623B8275C}" presName="parentText" presStyleLbl="node1" presStyleIdx="2" presStyleCnt="3">
        <dgm:presLayoutVars>
          <dgm:chMax val="1"/>
          <dgm:bulletEnabled val="1"/>
        </dgm:presLayoutVars>
      </dgm:prSet>
      <dgm:spPr/>
    </dgm:pt>
    <dgm:pt modelId="{7C8744F0-C589-4713-AE3D-D204F0D006F1}" type="pres">
      <dgm:prSet presAssocID="{160C25C2-6A8D-4D9F-94EA-301623B8275C}" presName="descendantText" presStyleLbl="alignAccFollowNode1" presStyleIdx="2" presStyleCnt="3">
        <dgm:presLayoutVars>
          <dgm:bulletEnabled val="1"/>
        </dgm:presLayoutVars>
      </dgm:prSet>
      <dgm:spPr/>
    </dgm:pt>
  </dgm:ptLst>
  <dgm:cxnLst>
    <dgm:cxn modelId="{A686BE04-E69A-49CB-8424-54D7842537E1}" srcId="{B41C3999-74E5-4B20-8E51-28FCA9D3049B}" destId="{160C25C2-6A8D-4D9F-94EA-301623B8275C}" srcOrd="2" destOrd="0" parTransId="{3F0532E1-950C-4D5F-8632-9208B84260B7}" sibTransId="{D4F9A5FF-5656-4406-87AF-D04C771E90CB}"/>
    <dgm:cxn modelId="{9CA6991B-7694-4AFF-B3DF-66E53391370D}" srcId="{160C25C2-6A8D-4D9F-94EA-301623B8275C}" destId="{39C84645-676B-4AA7-8A7B-96F6EDA69EC2}" srcOrd="0" destOrd="0" parTransId="{C6FEE5E7-A912-4913-9B22-2711728A0D82}" sibTransId="{2B63B653-4454-49BD-99DF-A9BF5F7F0222}"/>
    <dgm:cxn modelId="{8CEDA22D-0A89-45FF-BD65-B2982C52645D}" type="presOf" srcId="{A2AD120A-2F77-4412-89CF-A35BB7420CC9}" destId="{53F7A647-A11F-42D5-A851-60118A1E7A44}" srcOrd="0" destOrd="0" presId="urn:microsoft.com/office/officeart/2005/8/layout/vList5"/>
    <dgm:cxn modelId="{F8204B3A-0BE2-4313-B196-B1C31EFD6E1F}" type="presOf" srcId="{8B734407-93C8-44A0-B39D-B1F10F2B9877}" destId="{8F114E82-BAD3-4D56-B1B5-7A9F36DCA950}" srcOrd="0" destOrd="0" presId="urn:microsoft.com/office/officeart/2005/8/layout/vList5"/>
    <dgm:cxn modelId="{D902195F-DC9D-4337-B07F-46B48BC4A8AA}" type="presOf" srcId="{39C84645-676B-4AA7-8A7B-96F6EDA69EC2}" destId="{7C8744F0-C589-4713-AE3D-D204F0D006F1}" srcOrd="0" destOrd="0" presId="urn:microsoft.com/office/officeart/2005/8/layout/vList5"/>
    <dgm:cxn modelId="{057B3744-AF4B-420D-84C5-F639B116791A}" type="presOf" srcId="{4362B772-3923-45BD-953D-64AA36D413C6}" destId="{215DEB05-1BA3-41CE-B089-82B1E4EA1363}" srcOrd="0" destOrd="0" presId="urn:microsoft.com/office/officeart/2005/8/layout/vList5"/>
    <dgm:cxn modelId="{25E5FB4C-71CC-4AB9-B6F8-74E6F0B755B2}" srcId="{7182A43E-809C-4455-9A5C-536CE1E114AF}" destId="{4362B772-3923-45BD-953D-64AA36D413C6}" srcOrd="0" destOrd="0" parTransId="{188BE5FB-E0C9-4101-91F1-2F6F92EC0FF7}" sibTransId="{093F8590-3147-4711-87D2-32DCA2B40DB7}"/>
    <dgm:cxn modelId="{AEF9938C-E9DC-4CF0-914D-EFB9702A97E1}" type="presOf" srcId="{160C25C2-6A8D-4D9F-94EA-301623B8275C}" destId="{3D21B130-D426-44FE-8118-D6E085B7E386}" srcOrd="0" destOrd="0" presId="urn:microsoft.com/office/officeart/2005/8/layout/vList5"/>
    <dgm:cxn modelId="{F5618990-6EBE-41E2-ACCB-EA5EAF7AF5E1}" type="presOf" srcId="{7182A43E-809C-4455-9A5C-536CE1E114AF}" destId="{B00CDE28-B762-4D5B-93A0-BABA84A63E59}" srcOrd="0" destOrd="0" presId="urn:microsoft.com/office/officeart/2005/8/layout/vList5"/>
    <dgm:cxn modelId="{659A7C93-98A4-4986-8484-3F9B4C0836EF}" type="presOf" srcId="{B41C3999-74E5-4B20-8E51-28FCA9D3049B}" destId="{0112A679-9A7A-40B7-B4D0-0AE12C5766F2}" srcOrd="0" destOrd="0" presId="urn:microsoft.com/office/officeart/2005/8/layout/vList5"/>
    <dgm:cxn modelId="{97F76C9C-2812-4E71-B043-0FAED885018D}" srcId="{160C25C2-6A8D-4D9F-94EA-301623B8275C}" destId="{6FA77EE2-F5BB-4FBD-8AEF-A733894869D9}" srcOrd="1" destOrd="0" parTransId="{25F61CD3-26C0-4332-A789-1343AB30A07D}" sibTransId="{1CFCF78C-6D57-433B-8197-FA37D857EE00}"/>
    <dgm:cxn modelId="{FDD6B1CF-F765-40A1-8B1C-A967FBCAB268}" srcId="{A2AD120A-2F77-4412-89CF-A35BB7420CC9}" destId="{8B734407-93C8-44A0-B39D-B1F10F2B9877}" srcOrd="0" destOrd="0" parTransId="{62397E3F-02C1-4408-99B4-A7111E3B3D10}" sibTransId="{128569EA-847C-4769-956F-AEA13BCA2FAC}"/>
    <dgm:cxn modelId="{E0FC14D8-65D2-4975-B52E-37AC26AE1E08}" srcId="{B41C3999-74E5-4B20-8E51-28FCA9D3049B}" destId="{A2AD120A-2F77-4412-89CF-A35BB7420CC9}" srcOrd="0" destOrd="0" parTransId="{D1E3E5A6-64AE-4A6F-AAF6-9CB60DE9B3F3}" sibTransId="{C52C481F-5F08-4B67-BC60-8D5102C8BB19}"/>
    <dgm:cxn modelId="{531547E6-6E49-41E3-AC01-1FE8D0F65EE4}" srcId="{B41C3999-74E5-4B20-8E51-28FCA9D3049B}" destId="{7182A43E-809C-4455-9A5C-536CE1E114AF}" srcOrd="1" destOrd="0" parTransId="{3FFEB911-58CB-4EAB-A31B-CCE77390654A}" sibTransId="{3EF7858A-CCC1-4602-931E-6995307D7DFB}"/>
    <dgm:cxn modelId="{5E46A4F9-9DDB-4D60-BF7F-75E23DB9ED8F}" type="presOf" srcId="{6FA77EE2-F5BB-4FBD-8AEF-A733894869D9}" destId="{7C8744F0-C589-4713-AE3D-D204F0D006F1}" srcOrd="0" destOrd="1" presId="urn:microsoft.com/office/officeart/2005/8/layout/vList5"/>
    <dgm:cxn modelId="{7B08A5A1-C84A-4249-A77D-FF409CD166E4}" type="presParOf" srcId="{0112A679-9A7A-40B7-B4D0-0AE12C5766F2}" destId="{008D057C-4562-44EA-81F5-91BD21945358}" srcOrd="0" destOrd="0" presId="urn:microsoft.com/office/officeart/2005/8/layout/vList5"/>
    <dgm:cxn modelId="{66A8DEE3-6320-4433-905F-18F3DB4EB3C9}" type="presParOf" srcId="{008D057C-4562-44EA-81F5-91BD21945358}" destId="{53F7A647-A11F-42D5-A851-60118A1E7A44}" srcOrd="0" destOrd="0" presId="urn:microsoft.com/office/officeart/2005/8/layout/vList5"/>
    <dgm:cxn modelId="{15CF63B4-56DA-4E14-9D4A-645CC912EBED}" type="presParOf" srcId="{008D057C-4562-44EA-81F5-91BD21945358}" destId="{8F114E82-BAD3-4D56-B1B5-7A9F36DCA950}" srcOrd="1" destOrd="0" presId="urn:microsoft.com/office/officeart/2005/8/layout/vList5"/>
    <dgm:cxn modelId="{41904C77-547F-45B3-BE6E-6E496861E909}" type="presParOf" srcId="{0112A679-9A7A-40B7-B4D0-0AE12C5766F2}" destId="{BEEEDD73-376E-442F-BB76-2850D4365A2E}" srcOrd="1" destOrd="0" presId="urn:microsoft.com/office/officeart/2005/8/layout/vList5"/>
    <dgm:cxn modelId="{135B97C5-382E-42B0-904B-7F48C6A743BE}" type="presParOf" srcId="{0112A679-9A7A-40B7-B4D0-0AE12C5766F2}" destId="{AC2BD6C7-05A4-4BD0-AEE9-083B7D299C2D}" srcOrd="2" destOrd="0" presId="urn:microsoft.com/office/officeart/2005/8/layout/vList5"/>
    <dgm:cxn modelId="{17EF83AF-4E8A-4FFB-A026-383C018D9F3C}" type="presParOf" srcId="{AC2BD6C7-05A4-4BD0-AEE9-083B7D299C2D}" destId="{B00CDE28-B762-4D5B-93A0-BABA84A63E59}" srcOrd="0" destOrd="0" presId="urn:microsoft.com/office/officeart/2005/8/layout/vList5"/>
    <dgm:cxn modelId="{35F15292-9A55-4732-81A7-2D8573FF16D5}" type="presParOf" srcId="{AC2BD6C7-05A4-4BD0-AEE9-083B7D299C2D}" destId="{215DEB05-1BA3-41CE-B089-82B1E4EA1363}" srcOrd="1" destOrd="0" presId="urn:microsoft.com/office/officeart/2005/8/layout/vList5"/>
    <dgm:cxn modelId="{A7167CA0-062F-4CE5-9EC4-121251F68014}" type="presParOf" srcId="{0112A679-9A7A-40B7-B4D0-0AE12C5766F2}" destId="{EA4D58FE-7E0A-4CD9-B4AC-ABA6F6BED68C}" srcOrd="3" destOrd="0" presId="urn:microsoft.com/office/officeart/2005/8/layout/vList5"/>
    <dgm:cxn modelId="{C5326CC9-18F7-49A1-8572-D29EB3CA0FFE}" type="presParOf" srcId="{0112A679-9A7A-40B7-B4D0-0AE12C5766F2}" destId="{72EC28CA-86A1-4994-AD9D-C564313DA9A3}" srcOrd="4" destOrd="0" presId="urn:microsoft.com/office/officeart/2005/8/layout/vList5"/>
    <dgm:cxn modelId="{89F44C5D-62D3-4AF4-AE6B-38F4CFB70EF8}" type="presParOf" srcId="{72EC28CA-86A1-4994-AD9D-C564313DA9A3}" destId="{3D21B130-D426-44FE-8118-D6E085B7E386}" srcOrd="0" destOrd="0" presId="urn:microsoft.com/office/officeart/2005/8/layout/vList5"/>
    <dgm:cxn modelId="{5609B625-8BC3-4E8D-AF84-BFCD367747C6}" type="presParOf" srcId="{72EC28CA-86A1-4994-AD9D-C564313DA9A3}" destId="{7C8744F0-C589-4713-AE3D-D204F0D006F1}"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7A4DF9B-74E1-4FCE-B9A4-D1C2B35A9FA1}" type="doc">
      <dgm:prSet loTypeId="urn:microsoft.com/office/officeart/2005/8/layout/vList5" loCatId="list" qsTypeId="urn:microsoft.com/office/officeart/2005/8/quickstyle/simple1" qsCatId="simple" csTypeId="urn:microsoft.com/office/officeart/2005/8/colors/accent1_2" csCatId="accent1" phldr="1"/>
      <dgm:spPr/>
      <dgm:t>
        <a:bodyPr/>
        <a:lstStyle/>
        <a:p>
          <a:pPr rtl="1"/>
          <a:endParaRPr lang="he-IL"/>
        </a:p>
      </dgm:t>
    </dgm:pt>
    <dgm:pt modelId="{F8D33226-BEB0-4DD5-BEC4-A6F920EE3D1E}">
      <dgm:prSet phldrT="[טקסט]"/>
      <dgm:spPr/>
      <dgm:t>
        <a:bodyPr/>
        <a:lstStyle/>
        <a:p>
          <a:pPr rtl="1"/>
          <a:r>
            <a:rPr lang="he-IL" dirty="0"/>
            <a:t>מחלה</a:t>
          </a:r>
        </a:p>
      </dgm:t>
    </dgm:pt>
    <dgm:pt modelId="{97A16FDD-2226-463D-9CE3-8DEE26BF8D38}" type="parTrans" cxnId="{03DBA42D-3D30-445F-8AB5-D6E90FB9373C}">
      <dgm:prSet/>
      <dgm:spPr/>
      <dgm:t>
        <a:bodyPr/>
        <a:lstStyle/>
        <a:p>
          <a:pPr rtl="1"/>
          <a:endParaRPr lang="he-IL"/>
        </a:p>
      </dgm:t>
    </dgm:pt>
    <dgm:pt modelId="{AC7B93B7-2CF4-41B1-8AAC-6F06B229E35D}" type="sibTrans" cxnId="{03DBA42D-3D30-445F-8AB5-D6E90FB9373C}">
      <dgm:prSet/>
      <dgm:spPr/>
      <dgm:t>
        <a:bodyPr/>
        <a:lstStyle/>
        <a:p>
          <a:pPr rtl="1"/>
          <a:endParaRPr lang="he-IL"/>
        </a:p>
      </dgm:t>
    </dgm:pt>
    <dgm:pt modelId="{30B1A7F6-28AD-4149-9D9F-9B9CF622F548}">
      <dgm:prSet phldrT="[טקסט]"/>
      <dgm:spPr/>
      <dgm:t>
        <a:bodyPr/>
        <a:lstStyle/>
        <a:p>
          <a:pPr rtl="1"/>
          <a:r>
            <a:rPr lang="he-IL" dirty="0"/>
            <a:t>עד 30 ימי מחלה בשנה, וזכאות לצבירה.</a:t>
          </a:r>
        </a:p>
      </dgm:t>
    </dgm:pt>
    <dgm:pt modelId="{453D9708-5C59-44E6-B4D6-77D367825490}" type="parTrans" cxnId="{03F689F0-D1E5-4A72-B74A-EC222E19DA07}">
      <dgm:prSet/>
      <dgm:spPr/>
      <dgm:t>
        <a:bodyPr/>
        <a:lstStyle/>
        <a:p>
          <a:pPr rtl="1"/>
          <a:endParaRPr lang="he-IL"/>
        </a:p>
      </dgm:t>
    </dgm:pt>
    <dgm:pt modelId="{0DFEE21E-965C-4EDE-A5B3-9FB11552EDBC}" type="sibTrans" cxnId="{03F689F0-D1E5-4A72-B74A-EC222E19DA07}">
      <dgm:prSet/>
      <dgm:spPr/>
      <dgm:t>
        <a:bodyPr/>
        <a:lstStyle/>
        <a:p>
          <a:pPr rtl="1"/>
          <a:endParaRPr lang="he-IL"/>
        </a:p>
      </dgm:t>
    </dgm:pt>
    <dgm:pt modelId="{5C8D3D9C-EC4A-4B95-9DC1-45A3CD85493B}">
      <dgm:prSet phldrT="[טקסט]"/>
      <dgm:spPr/>
      <dgm:t>
        <a:bodyPr/>
        <a:lstStyle/>
        <a:p>
          <a:pPr rtl="1"/>
          <a:r>
            <a:rPr lang="he-IL" dirty="0"/>
            <a:t>חופשה</a:t>
          </a:r>
        </a:p>
      </dgm:t>
    </dgm:pt>
    <dgm:pt modelId="{BF6E4B74-49FE-4579-B424-D93C28E834B0}" type="parTrans" cxnId="{60F78CDF-BBA9-47BB-9CA0-9FF1C9FFDE08}">
      <dgm:prSet/>
      <dgm:spPr/>
      <dgm:t>
        <a:bodyPr/>
        <a:lstStyle/>
        <a:p>
          <a:pPr rtl="1"/>
          <a:endParaRPr lang="he-IL"/>
        </a:p>
      </dgm:t>
    </dgm:pt>
    <dgm:pt modelId="{A90A6EBE-C44B-4F39-81C3-66EC31FD6C4C}" type="sibTrans" cxnId="{60F78CDF-BBA9-47BB-9CA0-9FF1C9FFDE08}">
      <dgm:prSet/>
      <dgm:spPr/>
      <dgm:t>
        <a:bodyPr/>
        <a:lstStyle/>
        <a:p>
          <a:pPr rtl="1"/>
          <a:endParaRPr lang="he-IL"/>
        </a:p>
      </dgm:t>
    </dgm:pt>
    <dgm:pt modelId="{038FB776-7919-48F1-861C-F6CB2EAB503C}">
      <dgm:prSet phldrT="[טקסט]"/>
      <dgm:spPr/>
      <dgm:t>
        <a:bodyPr/>
        <a:lstStyle/>
        <a:p>
          <a:pPr rtl="1"/>
          <a:r>
            <a:rPr lang="he-IL" dirty="0"/>
            <a:t>22 ימי חופשה בשנה. (בימי החופשה לא נכללים ימי שישי ושבת שבהם לא עובדים)</a:t>
          </a:r>
        </a:p>
      </dgm:t>
    </dgm:pt>
    <dgm:pt modelId="{975EEBC8-DBC0-43D1-843E-B1E237270C09}" type="parTrans" cxnId="{33938E22-946E-42C8-8759-707DFE3ACF2F}">
      <dgm:prSet/>
      <dgm:spPr/>
      <dgm:t>
        <a:bodyPr/>
        <a:lstStyle/>
        <a:p>
          <a:pPr rtl="1"/>
          <a:endParaRPr lang="he-IL"/>
        </a:p>
      </dgm:t>
    </dgm:pt>
    <dgm:pt modelId="{26069CD8-F4DE-45B8-8650-C692FB7F3FCD}" type="sibTrans" cxnId="{33938E22-946E-42C8-8759-707DFE3ACF2F}">
      <dgm:prSet/>
      <dgm:spPr/>
      <dgm:t>
        <a:bodyPr/>
        <a:lstStyle/>
        <a:p>
          <a:pPr rtl="1"/>
          <a:endParaRPr lang="he-IL"/>
        </a:p>
      </dgm:t>
    </dgm:pt>
    <dgm:pt modelId="{52997D59-D355-448F-AD14-6AAD0AEFDC98}">
      <dgm:prSet/>
      <dgm:spPr/>
      <dgm:t>
        <a:bodyPr/>
        <a:lstStyle/>
        <a:p>
          <a:pPr rtl="1"/>
          <a:r>
            <a:rPr lang="he-IL" dirty="0"/>
            <a:t>אפשרות לביטוח אובדן כושר עבודה – עד 2.5% מהשכר שולל את הזכאות לימי מחלה על חשבון התאגיד.</a:t>
          </a:r>
        </a:p>
      </dgm:t>
    </dgm:pt>
    <dgm:pt modelId="{BED4AD96-5F0E-4F70-A02F-5ADC9878BA43}" type="parTrans" cxnId="{A53FF134-1B9B-4692-B2DE-BAF93F64BC64}">
      <dgm:prSet/>
      <dgm:spPr/>
      <dgm:t>
        <a:bodyPr/>
        <a:lstStyle/>
        <a:p>
          <a:pPr rtl="1"/>
          <a:endParaRPr lang="he-IL"/>
        </a:p>
      </dgm:t>
    </dgm:pt>
    <dgm:pt modelId="{38D8CAA0-BFE6-463D-AD0A-F774FA3A42B4}" type="sibTrans" cxnId="{A53FF134-1B9B-4692-B2DE-BAF93F64BC64}">
      <dgm:prSet/>
      <dgm:spPr/>
      <dgm:t>
        <a:bodyPr/>
        <a:lstStyle/>
        <a:p>
          <a:pPr rtl="1"/>
          <a:endParaRPr lang="he-IL"/>
        </a:p>
      </dgm:t>
    </dgm:pt>
    <dgm:pt modelId="{5B9B9178-E120-4CEA-A0DC-17833D9A4C61}">
      <dgm:prSet/>
      <dgm:spPr/>
      <dgm:t>
        <a:bodyPr/>
        <a:lstStyle/>
        <a:p>
          <a:pPr rtl="1"/>
          <a:r>
            <a:rPr lang="he-IL" dirty="0"/>
            <a:t>צבירה עד 55 ימים אותם ניתן לפדות רק בסיום יחסי העבודה</a:t>
          </a:r>
        </a:p>
      </dgm:t>
    </dgm:pt>
    <dgm:pt modelId="{7BD5020E-7746-44A1-82B2-F68B9F94F196}" type="parTrans" cxnId="{6AD3943B-E2BF-4670-A8C4-4E39A0B3912C}">
      <dgm:prSet/>
      <dgm:spPr/>
      <dgm:t>
        <a:bodyPr/>
        <a:lstStyle/>
        <a:p>
          <a:pPr rtl="1"/>
          <a:endParaRPr lang="he-IL"/>
        </a:p>
      </dgm:t>
    </dgm:pt>
    <dgm:pt modelId="{A3184067-168B-4959-8398-DE6057DB9BBE}" type="sibTrans" cxnId="{6AD3943B-E2BF-4670-A8C4-4E39A0B3912C}">
      <dgm:prSet/>
      <dgm:spPr/>
      <dgm:t>
        <a:bodyPr/>
        <a:lstStyle/>
        <a:p>
          <a:pPr rtl="1"/>
          <a:endParaRPr lang="he-IL"/>
        </a:p>
      </dgm:t>
    </dgm:pt>
    <dgm:pt modelId="{9F2D589D-DB90-4D0E-B3C9-01C85FA21E0D}" type="pres">
      <dgm:prSet presAssocID="{87A4DF9B-74E1-4FCE-B9A4-D1C2B35A9FA1}" presName="Name0" presStyleCnt="0">
        <dgm:presLayoutVars>
          <dgm:dir val="rev"/>
          <dgm:animLvl val="lvl"/>
          <dgm:resizeHandles val="exact"/>
        </dgm:presLayoutVars>
      </dgm:prSet>
      <dgm:spPr/>
    </dgm:pt>
    <dgm:pt modelId="{C39B4B43-E97B-4DDD-99D4-E8356AC2C9C9}" type="pres">
      <dgm:prSet presAssocID="{F8D33226-BEB0-4DD5-BEC4-A6F920EE3D1E}" presName="linNode" presStyleCnt="0"/>
      <dgm:spPr/>
    </dgm:pt>
    <dgm:pt modelId="{4F991609-A928-43D1-85BD-378106110EB1}" type="pres">
      <dgm:prSet presAssocID="{F8D33226-BEB0-4DD5-BEC4-A6F920EE3D1E}" presName="parentText" presStyleLbl="node1" presStyleIdx="0" presStyleCnt="2">
        <dgm:presLayoutVars>
          <dgm:chMax val="1"/>
          <dgm:bulletEnabled val="1"/>
        </dgm:presLayoutVars>
      </dgm:prSet>
      <dgm:spPr/>
    </dgm:pt>
    <dgm:pt modelId="{CD132314-0138-4250-84F3-E706579AB909}" type="pres">
      <dgm:prSet presAssocID="{F8D33226-BEB0-4DD5-BEC4-A6F920EE3D1E}" presName="descendantText" presStyleLbl="alignAccFollowNode1" presStyleIdx="0" presStyleCnt="2">
        <dgm:presLayoutVars>
          <dgm:bulletEnabled val="1"/>
        </dgm:presLayoutVars>
      </dgm:prSet>
      <dgm:spPr/>
    </dgm:pt>
    <dgm:pt modelId="{E6B7E982-FFE7-4495-BDAB-3EE277573384}" type="pres">
      <dgm:prSet presAssocID="{AC7B93B7-2CF4-41B1-8AAC-6F06B229E35D}" presName="sp" presStyleCnt="0"/>
      <dgm:spPr/>
    </dgm:pt>
    <dgm:pt modelId="{63E753C4-FEE9-4B63-B90D-44F34B3479FD}" type="pres">
      <dgm:prSet presAssocID="{5C8D3D9C-EC4A-4B95-9DC1-45A3CD85493B}" presName="linNode" presStyleCnt="0"/>
      <dgm:spPr/>
    </dgm:pt>
    <dgm:pt modelId="{7115F113-CF5B-49D8-B89E-D6012322A340}" type="pres">
      <dgm:prSet presAssocID="{5C8D3D9C-EC4A-4B95-9DC1-45A3CD85493B}" presName="parentText" presStyleLbl="node1" presStyleIdx="1" presStyleCnt="2">
        <dgm:presLayoutVars>
          <dgm:chMax val="1"/>
          <dgm:bulletEnabled val="1"/>
        </dgm:presLayoutVars>
      </dgm:prSet>
      <dgm:spPr/>
    </dgm:pt>
    <dgm:pt modelId="{2C282631-1639-4600-9DB0-57607AD29477}" type="pres">
      <dgm:prSet presAssocID="{5C8D3D9C-EC4A-4B95-9DC1-45A3CD85493B}" presName="descendantText" presStyleLbl="alignAccFollowNode1" presStyleIdx="1" presStyleCnt="2">
        <dgm:presLayoutVars>
          <dgm:bulletEnabled val="1"/>
        </dgm:presLayoutVars>
      </dgm:prSet>
      <dgm:spPr/>
    </dgm:pt>
  </dgm:ptLst>
  <dgm:cxnLst>
    <dgm:cxn modelId="{33938E22-946E-42C8-8759-707DFE3ACF2F}" srcId="{5C8D3D9C-EC4A-4B95-9DC1-45A3CD85493B}" destId="{038FB776-7919-48F1-861C-F6CB2EAB503C}" srcOrd="0" destOrd="0" parTransId="{975EEBC8-DBC0-43D1-843E-B1E237270C09}" sibTransId="{26069CD8-F4DE-45B8-8650-C692FB7F3FCD}"/>
    <dgm:cxn modelId="{4F3ABF23-27D6-430B-BA94-4D3DDD1AB02C}" type="presOf" srcId="{5B9B9178-E120-4CEA-A0DC-17833D9A4C61}" destId="{2C282631-1639-4600-9DB0-57607AD29477}" srcOrd="0" destOrd="1" presId="urn:microsoft.com/office/officeart/2005/8/layout/vList5"/>
    <dgm:cxn modelId="{34B2E729-EF11-49CD-B60A-3F2949C25105}" type="presOf" srcId="{87A4DF9B-74E1-4FCE-B9A4-D1C2B35A9FA1}" destId="{9F2D589D-DB90-4D0E-B3C9-01C85FA21E0D}" srcOrd="0" destOrd="0" presId="urn:microsoft.com/office/officeart/2005/8/layout/vList5"/>
    <dgm:cxn modelId="{03DBA42D-3D30-445F-8AB5-D6E90FB9373C}" srcId="{87A4DF9B-74E1-4FCE-B9A4-D1C2B35A9FA1}" destId="{F8D33226-BEB0-4DD5-BEC4-A6F920EE3D1E}" srcOrd="0" destOrd="0" parTransId="{97A16FDD-2226-463D-9CE3-8DEE26BF8D38}" sibTransId="{AC7B93B7-2CF4-41B1-8AAC-6F06B229E35D}"/>
    <dgm:cxn modelId="{2BDE4730-8CE6-4E80-8B5D-311B767E19F5}" type="presOf" srcId="{F8D33226-BEB0-4DD5-BEC4-A6F920EE3D1E}" destId="{4F991609-A928-43D1-85BD-378106110EB1}" srcOrd="0" destOrd="0" presId="urn:microsoft.com/office/officeart/2005/8/layout/vList5"/>
    <dgm:cxn modelId="{A53FF134-1B9B-4692-B2DE-BAF93F64BC64}" srcId="{F8D33226-BEB0-4DD5-BEC4-A6F920EE3D1E}" destId="{52997D59-D355-448F-AD14-6AAD0AEFDC98}" srcOrd="1" destOrd="0" parTransId="{BED4AD96-5F0E-4F70-A02F-5ADC9878BA43}" sibTransId="{38D8CAA0-BFE6-463D-AD0A-F774FA3A42B4}"/>
    <dgm:cxn modelId="{6AD3943B-E2BF-4670-A8C4-4E39A0B3912C}" srcId="{5C8D3D9C-EC4A-4B95-9DC1-45A3CD85493B}" destId="{5B9B9178-E120-4CEA-A0DC-17833D9A4C61}" srcOrd="1" destOrd="0" parTransId="{7BD5020E-7746-44A1-82B2-F68B9F94F196}" sibTransId="{A3184067-168B-4959-8398-DE6057DB9BBE}"/>
    <dgm:cxn modelId="{F83EA171-631A-4920-9AF7-BC590135A56F}" type="presOf" srcId="{52997D59-D355-448F-AD14-6AAD0AEFDC98}" destId="{CD132314-0138-4250-84F3-E706579AB909}" srcOrd="0" destOrd="1" presId="urn:microsoft.com/office/officeart/2005/8/layout/vList5"/>
    <dgm:cxn modelId="{5F41857B-D9B8-4B82-84CC-99BC5C9573CD}" type="presOf" srcId="{038FB776-7919-48F1-861C-F6CB2EAB503C}" destId="{2C282631-1639-4600-9DB0-57607AD29477}" srcOrd="0" destOrd="0" presId="urn:microsoft.com/office/officeart/2005/8/layout/vList5"/>
    <dgm:cxn modelId="{1FE58FB6-E4F2-414E-B310-9598DB95AC06}" type="presOf" srcId="{30B1A7F6-28AD-4149-9D9F-9B9CF622F548}" destId="{CD132314-0138-4250-84F3-E706579AB909}" srcOrd="0" destOrd="0" presId="urn:microsoft.com/office/officeart/2005/8/layout/vList5"/>
    <dgm:cxn modelId="{60F78CDF-BBA9-47BB-9CA0-9FF1C9FFDE08}" srcId="{87A4DF9B-74E1-4FCE-B9A4-D1C2B35A9FA1}" destId="{5C8D3D9C-EC4A-4B95-9DC1-45A3CD85493B}" srcOrd="1" destOrd="0" parTransId="{BF6E4B74-49FE-4579-B424-D93C28E834B0}" sibTransId="{A90A6EBE-C44B-4F39-81C3-66EC31FD6C4C}"/>
    <dgm:cxn modelId="{C41174E8-7FDB-438F-B552-174BB8CFF149}" type="presOf" srcId="{5C8D3D9C-EC4A-4B95-9DC1-45A3CD85493B}" destId="{7115F113-CF5B-49D8-B89E-D6012322A340}" srcOrd="0" destOrd="0" presId="urn:microsoft.com/office/officeart/2005/8/layout/vList5"/>
    <dgm:cxn modelId="{03F689F0-D1E5-4A72-B74A-EC222E19DA07}" srcId="{F8D33226-BEB0-4DD5-BEC4-A6F920EE3D1E}" destId="{30B1A7F6-28AD-4149-9D9F-9B9CF622F548}" srcOrd="0" destOrd="0" parTransId="{453D9708-5C59-44E6-B4D6-77D367825490}" sibTransId="{0DFEE21E-965C-4EDE-A5B3-9FB11552EDBC}"/>
    <dgm:cxn modelId="{87E3210D-DBAA-4997-8AA8-336A139611BE}" type="presParOf" srcId="{9F2D589D-DB90-4D0E-B3C9-01C85FA21E0D}" destId="{C39B4B43-E97B-4DDD-99D4-E8356AC2C9C9}" srcOrd="0" destOrd="0" presId="urn:microsoft.com/office/officeart/2005/8/layout/vList5"/>
    <dgm:cxn modelId="{57FEAFCA-12A8-4A74-B727-B319071F57B8}" type="presParOf" srcId="{C39B4B43-E97B-4DDD-99D4-E8356AC2C9C9}" destId="{4F991609-A928-43D1-85BD-378106110EB1}" srcOrd="0" destOrd="0" presId="urn:microsoft.com/office/officeart/2005/8/layout/vList5"/>
    <dgm:cxn modelId="{28335305-AE37-4817-97C2-EF9E2AA4B48A}" type="presParOf" srcId="{C39B4B43-E97B-4DDD-99D4-E8356AC2C9C9}" destId="{CD132314-0138-4250-84F3-E706579AB909}" srcOrd="1" destOrd="0" presId="urn:microsoft.com/office/officeart/2005/8/layout/vList5"/>
    <dgm:cxn modelId="{056A60DE-6D77-4672-BC92-8EA3E1CCFD9D}" type="presParOf" srcId="{9F2D589D-DB90-4D0E-B3C9-01C85FA21E0D}" destId="{E6B7E982-FFE7-4495-BDAB-3EE277573384}" srcOrd="1" destOrd="0" presId="urn:microsoft.com/office/officeart/2005/8/layout/vList5"/>
    <dgm:cxn modelId="{FFDBBE06-2FC0-4D96-8F7A-7D9E0A32F294}" type="presParOf" srcId="{9F2D589D-DB90-4D0E-B3C9-01C85FA21E0D}" destId="{63E753C4-FEE9-4B63-B90D-44F34B3479FD}" srcOrd="2" destOrd="0" presId="urn:microsoft.com/office/officeart/2005/8/layout/vList5"/>
    <dgm:cxn modelId="{ECEB4E99-261A-46F6-8D93-3C759D5B1BB8}" type="presParOf" srcId="{63E753C4-FEE9-4B63-B90D-44F34B3479FD}" destId="{7115F113-CF5B-49D8-B89E-D6012322A340}" srcOrd="0" destOrd="0" presId="urn:microsoft.com/office/officeart/2005/8/layout/vList5"/>
    <dgm:cxn modelId="{F68F00F4-3EF2-4BA3-A11B-059952A239EE}" type="presParOf" srcId="{63E753C4-FEE9-4B63-B90D-44F34B3479FD}" destId="{2C282631-1639-4600-9DB0-57607AD2947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EA4490-19E8-4FF3-8E13-870AF976C592}">
      <dsp:nvSpPr>
        <dsp:cNvPr id="0" name=""/>
        <dsp:cNvSpPr/>
      </dsp:nvSpPr>
      <dsp:spPr>
        <a:xfrm>
          <a:off x="0" y="438983"/>
          <a:ext cx="6263640" cy="22744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he-IL" sz="2700" b="1" kern="1200"/>
            <a:t>תאגיד עירוני </a:t>
          </a:r>
          <a:r>
            <a:rPr lang="he-IL" sz="2700" kern="1200"/>
            <a:t>הוא חברה או עמותה או גוף משפטי אחר המוכר כתאגיד – שמטרותיו בגדר סמכויות העיריה ותפקידיה ויש לעיריה מחצית ההון או מחצית כוח ההצבעה. (249(30), 249א לפקודת העיריות)</a:t>
          </a:r>
          <a:endParaRPr lang="en-US" sz="2700" kern="1200"/>
        </a:p>
      </dsp:txBody>
      <dsp:txXfrm>
        <a:off x="111031" y="550014"/>
        <a:ext cx="6041578" cy="2052418"/>
      </dsp:txXfrm>
    </dsp:sp>
    <dsp:sp modelId="{7E97401B-3977-46F7-8EF0-37C74792D4C6}">
      <dsp:nvSpPr>
        <dsp:cNvPr id="0" name=""/>
        <dsp:cNvSpPr/>
      </dsp:nvSpPr>
      <dsp:spPr>
        <a:xfrm>
          <a:off x="0" y="2791223"/>
          <a:ext cx="6263640" cy="22744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he-IL" sz="2700" b="1" kern="1200"/>
            <a:t>חברה עירונית מיוחדת </a:t>
          </a:r>
          <a:r>
            <a:rPr lang="he-IL" sz="2700" kern="1200"/>
            <a:t>היא חברה עירונית שהוקמה למטרות מיוחדות ששר הפנים יחד עם שר האוצר ובאישור שר המשפטים אישרו וקבעו לגביהם כללים מיוחדים.(249ב לפקודת העיריות)</a:t>
          </a:r>
          <a:endParaRPr lang="en-US" sz="2700" kern="1200"/>
        </a:p>
      </dsp:txBody>
      <dsp:txXfrm>
        <a:off x="111031" y="2902254"/>
        <a:ext cx="6041578" cy="20524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EA15F1-ABF9-49A5-B868-1A3412BF8C9F}">
      <dsp:nvSpPr>
        <dsp:cNvPr id="0" name=""/>
        <dsp:cNvSpPr/>
      </dsp:nvSpPr>
      <dsp:spPr>
        <a:xfrm rot="16200000">
          <a:off x="3979990" y="-3977547"/>
          <a:ext cx="1522548" cy="9481531"/>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r" defTabSz="622300" rtl="1">
            <a:lnSpc>
              <a:spcPct val="90000"/>
            </a:lnSpc>
            <a:spcBef>
              <a:spcPct val="0"/>
            </a:spcBef>
            <a:spcAft>
              <a:spcPct val="15000"/>
            </a:spcAft>
            <a:buChar char="•"/>
          </a:pPr>
          <a:r>
            <a:rPr lang="he-IL" sz="1400" b="0" i="0" kern="1200" dirty="0"/>
            <a:t>"גוף מתוקצב" – תאגיד, רשות מקומית, מועצה דתית, בנק ישראל, חברה ממשלתית וחברה עירונית;</a:t>
          </a:r>
          <a:endParaRPr lang="he-IL" sz="1400" kern="1200" dirty="0"/>
        </a:p>
        <a:p>
          <a:pPr marL="114300" lvl="1" indent="-114300" algn="r" defTabSz="622300" rtl="1">
            <a:lnSpc>
              <a:spcPct val="90000"/>
            </a:lnSpc>
            <a:spcBef>
              <a:spcPct val="0"/>
            </a:spcBef>
            <a:spcAft>
              <a:spcPct val="15000"/>
            </a:spcAft>
            <a:buChar char="•"/>
          </a:pPr>
          <a:r>
            <a:rPr lang="he-IL" sz="1400" b="0" i="0" kern="1200" dirty="0"/>
            <a:t>"חברה עירונית" – חברה שיותר ממחצית כוח ההצבעה או הזכות למנות יותר ממחצית מספר הדירקטורים שלה הם בידי רשות מקומית או בידי רשות מקומית יחד עם המדינה או עם חברה עירונית אחרת או חברת בת עירונית;</a:t>
          </a:r>
          <a:endParaRPr lang="he-IL" sz="1400" kern="1200" dirty="0"/>
        </a:p>
        <a:p>
          <a:pPr marL="114300" lvl="1" indent="-114300" algn="r" defTabSz="622300" rtl="1">
            <a:lnSpc>
              <a:spcPct val="90000"/>
            </a:lnSpc>
            <a:spcBef>
              <a:spcPct val="0"/>
            </a:spcBef>
            <a:spcAft>
              <a:spcPct val="15000"/>
            </a:spcAft>
            <a:buChar char="•"/>
          </a:pPr>
          <a:r>
            <a:rPr lang="he-IL" sz="1400" b="0" i="0" kern="1200" dirty="0"/>
            <a:t>"חברת בת עירונית" – חברה שיותר ממחצית כוח ההצבעה או הזכות למנות יותר ממחצית מספר הדירקטורים שלה הם בידי חברה עירונית, או בידי חברת בת עירונית או בידי חברת בת עירונית יחד עם חברת בת עירונית אחרת;</a:t>
          </a:r>
        </a:p>
      </dsp:txBody>
      <dsp:txXfrm rot="5400000">
        <a:off x="74824" y="76269"/>
        <a:ext cx="9407206" cy="1373898"/>
      </dsp:txXfrm>
    </dsp:sp>
    <dsp:sp modelId="{1ECD99BD-78BB-4AFA-9689-7393C9D9F39B}">
      <dsp:nvSpPr>
        <dsp:cNvPr id="0" name=""/>
        <dsp:cNvSpPr/>
      </dsp:nvSpPr>
      <dsp:spPr>
        <a:xfrm>
          <a:off x="9482031" y="7900"/>
          <a:ext cx="1033341" cy="151063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rtl="1">
            <a:lnSpc>
              <a:spcPct val="90000"/>
            </a:lnSpc>
            <a:spcBef>
              <a:spcPct val="0"/>
            </a:spcBef>
            <a:spcAft>
              <a:spcPct val="35000"/>
            </a:spcAft>
            <a:buNone/>
          </a:pPr>
          <a:r>
            <a:rPr lang="he-IL" sz="1900" kern="1200" dirty="0"/>
            <a:t>סעיף 21 הגדרות</a:t>
          </a:r>
        </a:p>
      </dsp:txBody>
      <dsp:txXfrm>
        <a:off x="9532475" y="58344"/>
        <a:ext cx="932453" cy="1409746"/>
      </dsp:txXfrm>
    </dsp:sp>
    <dsp:sp modelId="{6BA38B0F-206A-4046-AD53-310C9BE5811C}">
      <dsp:nvSpPr>
        <dsp:cNvPr id="0" name=""/>
        <dsp:cNvSpPr/>
      </dsp:nvSpPr>
      <dsp:spPr>
        <a:xfrm rot="16200000">
          <a:off x="3985067" y="-2280144"/>
          <a:ext cx="1522548" cy="949223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r" defTabSz="622300" rtl="1">
            <a:lnSpc>
              <a:spcPct val="90000"/>
            </a:lnSpc>
            <a:spcBef>
              <a:spcPct val="0"/>
            </a:spcBef>
            <a:spcAft>
              <a:spcPct val="15000"/>
            </a:spcAft>
            <a:buChar char="•"/>
          </a:pPr>
          <a:r>
            <a:rPr lang="he-IL" sz="1400" b="0" i="0" kern="1200" dirty="0"/>
            <a:t>(א)  גוף מתוקצב או גוף נתמך לא יסכים על שינויים בשכר, בתנאי פרישה או </a:t>
          </a:r>
          <a:r>
            <a:rPr lang="he-IL" sz="1400" b="0" i="0" kern="1200" dirty="0" err="1"/>
            <a:t>בגימלאות</a:t>
          </a:r>
          <a:r>
            <a:rPr lang="he-IL" sz="1400" b="0" i="0" kern="1200" dirty="0"/>
            <a:t>, או על הטבות כספיות אחרות הקשורות לעבודה, ולא ינהיג שינויים או הטבות כאמור, אלא בהתאם למה שהוסכם או הונהג לגבי כלל עובדי המדינה או באישורו של שר האוצר; ואולם רשאי שר האוצר, באישור הועדה, לפטור מהוראות סעיף זה, חברה מעורבת כהגדרתה בחוק החברות הממשלתיות, תשל"ה-1975, אם ראה שטעמים של מכירת מניותיה, לרבות הנפקתן לציבור או למשקיעים, מחייבים זאת, ונחה דעתו שלא תהיה למתן הפטור ולשינויים שיונהגו בעקבותיו, השפעה בלתי רצויה על מדיניות השכר הכוללת במגזר הציבורי; הפטור יכנס לתוקפו עם ביצוע המכירה או במועד מאוחר יותר שיקבע השר.</a:t>
          </a:r>
          <a:endParaRPr lang="he-IL" sz="1400" kern="1200" dirty="0"/>
        </a:p>
        <a:p>
          <a:pPr marL="114300" lvl="1" indent="-114300" algn="r" defTabSz="622300" rtl="1">
            <a:lnSpc>
              <a:spcPct val="90000"/>
            </a:lnSpc>
            <a:spcBef>
              <a:spcPct val="0"/>
            </a:spcBef>
            <a:spcAft>
              <a:spcPct val="15000"/>
            </a:spcAft>
            <a:buChar char="•"/>
          </a:pPr>
          <a:r>
            <a:rPr lang="he-IL" sz="1400" b="0" i="0" kern="1200" dirty="0"/>
            <a:t>(ב)  על אף האמור בכל דין, כל הסכם או הסדר בטל במידה שהוא נוגד את הוראות סעיף קטן (א).</a:t>
          </a:r>
        </a:p>
      </dsp:txBody>
      <dsp:txXfrm rot="5400000">
        <a:off x="74552" y="1779021"/>
        <a:ext cx="9417905" cy="1373898"/>
      </dsp:txXfrm>
    </dsp:sp>
    <dsp:sp modelId="{3E7B02F4-6153-47A3-9148-D28AF18CE399}">
      <dsp:nvSpPr>
        <dsp:cNvPr id="0" name=""/>
        <dsp:cNvSpPr/>
      </dsp:nvSpPr>
      <dsp:spPr>
        <a:xfrm>
          <a:off x="9492684" y="1678003"/>
          <a:ext cx="1022915" cy="16926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rtl="1">
            <a:lnSpc>
              <a:spcPct val="90000"/>
            </a:lnSpc>
            <a:spcBef>
              <a:spcPct val="0"/>
            </a:spcBef>
            <a:spcAft>
              <a:spcPct val="35000"/>
            </a:spcAft>
            <a:buNone/>
          </a:pPr>
          <a:r>
            <a:rPr lang="he-IL" sz="1900" kern="1200" dirty="0"/>
            <a:t>סעיף 29 שינויים בשכר ובתנאי שירות</a:t>
          </a:r>
        </a:p>
      </dsp:txBody>
      <dsp:txXfrm>
        <a:off x="9542619" y="1727938"/>
        <a:ext cx="923045" cy="1592766"/>
      </dsp:txXfrm>
    </dsp:sp>
    <dsp:sp modelId="{D7FA518D-9FAC-455B-BE75-45B387E2C2B4}">
      <dsp:nvSpPr>
        <dsp:cNvPr id="0" name=""/>
        <dsp:cNvSpPr/>
      </dsp:nvSpPr>
      <dsp:spPr>
        <a:xfrm rot="16200000">
          <a:off x="3965836" y="-443065"/>
          <a:ext cx="1522548" cy="9454185"/>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r" defTabSz="622300" rtl="1">
            <a:lnSpc>
              <a:spcPct val="90000"/>
            </a:lnSpc>
            <a:spcBef>
              <a:spcPct val="0"/>
            </a:spcBef>
            <a:spcAft>
              <a:spcPct val="15000"/>
            </a:spcAft>
            <a:buChar char="•"/>
          </a:pPr>
          <a:r>
            <a:rPr lang="he-IL" sz="1400" b="0" i="0" kern="1200" dirty="0"/>
            <a:t>(א)  גוף מתוקצב וגוף נתמך חייבים למסור למנהל הכללי של משרד האוצר לפי דרישתו, בדרך ובמועדים שקבע בדרישה, כל מידע שיש בו צורך למטרות מעקב אחר ביצוע חוק זה או חוק תקציב שנתי; המידע יימסר בהסכמת השר הנוגע בדבר; </a:t>
          </a:r>
          <a:r>
            <a:rPr lang="he-IL" sz="1400" b="0" i="0" kern="1200" dirty="0" err="1"/>
            <a:t>לענין</a:t>
          </a:r>
          <a:r>
            <a:rPr lang="he-IL" sz="1400" b="0" i="0" kern="1200" dirty="0"/>
            <a:t> זה, "מידע" – לרבות כל ידיעה, נתון או רישום, בין על גבי מסמך ובין בתצלום, הקלטה או מאגר מידע אלקטרוני.</a:t>
          </a:r>
          <a:endParaRPr lang="he-IL" sz="1400" kern="1200" dirty="0"/>
        </a:p>
      </dsp:txBody>
      <dsp:txXfrm rot="5400000">
        <a:off x="74343" y="3597078"/>
        <a:ext cx="9379860" cy="1373898"/>
      </dsp:txXfrm>
    </dsp:sp>
    <dsp:sp modelId="{9A6C7F06-E73C-4DE3-B7B2-375E342F39E7}">
      <dsp:nvSpPr>
        <dsp:cNvPr id="0" name=""/>
        <dsp:cNvSpPr/>
      </dsp:nvSpPr>
      <dsp:spPr>
        <a:xfrm>
          <a:off x="9454992" y="3407448"/>
          <a:ext cx="1060607" cy="175315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rtl="1">
            <a:lnSpc>
              <a:spcPct val="90000"/>
            </a:lnSpc>
            <a:spcBef>
              <a:spcPct val="0"/>
            </a:spcBef>
            <a:spcAft>
              <a:spcPct val="35000"/>
            </a:spcAft>
            <a:buNone/>
          </a:pPr>
          <a:r>
            <a:rPr lang="he-IL" sz="1900" kern="1200" dirty="0"/>
            <a:t>סעיף 33 חובה למסור מידע</a:t>
          </a:r>
        </a:p>
      </dsp:txBody>
      <dsp:txXfrm>
        <a:off x="9506767" y="3459223"/>
        <a:ext cx="957057" cy="16496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ADB0DE-C129-48D3-B9CB-645F5A474F03}">
      <dsp:nvSpPr>
        <dsp:cNvPr id="0" name=""/>
        <dsp:cNvSpPr/>
      </dsp:nvSpPr>
      <dsp:spPr>
        <a:xfrm>
          <a:off x="5732923" y="15254"/>
          <a:ext cx="3847455" cy="1856797"/>
        </a:xfrm>
        <a:custGeom>
          <a:avLst/>
          <a:gdLst/>
          <a:ahLst/>
          <a:cxnLst/>
          <a:rect l="0" t="0" r="0" b="0"/>
          <a:pathLst>
            <a:path>
              <a:moveTo>
                <a:pt x="3847455" y="1856797"/>
              </a:moveTo>
              <a:lnTo>
                <a:pt x="0" y="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549083" y="940156"/>
        <a:ext cx="215133" cy="6994"/>
      </dsp:txXfrm>
    </dsp:sp>
    <dsp:sp modelId="{47090557-35B5-4350-BB33-B1E5346CF1B2}">
      <dsp:nvSpPr>
        <dsp:cNvPr id="0" name=""/>
        <dsp:cNvSpPr/>
      </dsp:nvSpPr>
      <dsp:spPr>
        <a:xfrm>
          <a:off x="8058130" y="46517"/>
          <a:ext cx="3041253" cy="182475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024" tIns="156427" rIns="149024" bIns="156427" numCol="1" spcCol="1270" anchor="ctr" anchorCtr="0">
          <a:noAutofit/>
        </a:bodyPr>
        <a:lstStyle/>
        <a:p>
          <a:pPr marL="0" lvl="0" indent="0" algn="ctr" defTabSz="800100">
            <a:lnSpc>
              <a:spcPct val="90000"/>
            </a:lnSpc>
            <a:spcBef>
              <a:spcPct val="0"/>
            </a:spcBef>
            <a:spcAft>
              <a:spcPct val="35000"/>
            </a:spcAft>
            <a:buNone/>
          </a:pPr>
          <a:r>
            <a:rPr lang="he-IL" sz="1800" kern="1200" dirty="0"/>
            <a:t>אין בחקיקה הסדרה של קליטת עובדים והדבר נעשה בחוזרי מנכ"ל משרד הפנים, ונהלי אסדרה שהוציא משרד הפנים והנחיות הממונה על השכר – ככל שבחר להתייחס לכך.</a:t>
          </a:r>
          <a:endParaRPr lang="en-US" sz="1800" kern="1200" dirty="0"/>
        </a:p>
      </dsp:txBody>
      <dsp:txXfrm>
        <a:off x="8058130" y="46517"/>
        <a:ext cx="3041253" cy="1824752"/>
      </dsp:txXfrm>
    </dsp:sp>
    <dsp:sp modelId="{5C6A50E0-CBF3-45D1-8F2E-281AE298D201}">
      <dsp:nvSpPr>
        <dsp:cNvPr id="0" name=""/>
        <dsp:cNvSpPr/>
      </dsp:nvSpPr>
      <dsp:spPr>
        <a:xfrm>
          <a:off x="2197832" y="14870"/>
          <a:ext cx="3507510" cy="1811880"/>
        </a:xfrm>
        <a:custGeom>
          <a:avLst/>
          <a:gdLst/>
          <a:ahLst/>
          <a:cxnLst/>
          <a:rect l="0" t="0" r="0" b="0"/>
          <a:pathLst>
            <a:path>
              <a:moveTo>
                <a:pt x="3507510" y="1811880"/>
              </a:moveTo>
              <a:lnTo>
                <a:pt x="0" y="0"/>
              </a:lnTo>
            </a:path>
          </a:pathLst>
        </a:custGeom>
        <a:noFill/>
        <a:ln w="6350" cap="flat" cmpd="sng" algn="ctr">
          <a:solidFill>
            <a:schemeClr val="accent5">
              <a:hueOff val="-2252848"/>
              <a:satOff val="-5806"/>
              <a:lumOff val="-392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52126" y="917313"/>
        <a:ext cx="198922" cy="6994"/>
      </dsp:txXfrm>
    </dsp:sp>
    <dsp:sp modelId="{5FA57868-904D-4A1B-BD0E-5E7A2441CE81}">
      <dsp:nvSpPr>
        <dsp:cNvPr id="0" name=""/>
        <dsp:cNvSpPr/>
      </dsp:nvSpPr>
      <dsp:spPr>
        <a:xfrm>
          <a:off x="4183116" y="1172"/>
          <a:ext cx="3041253" cy="1824752"/>
        </a:xfrm>
        <a:prstGeom prst="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024" tIns="156427" rIns="149024" bIns="156427" numCol="1" spcCol="1270" anchor="ctr" anchorCtr="0">
          <a:noAutofit/>
        </a:bodyPr>
        <a:lstStyle/>
        <a:p>
          <a:pPr marL="0" lvl="0" indent="0" algn="ctr" defTabSz="800100">
            <a:lnSpc>
              <a:spcPct val="90000"/>
            </a:lnSpc>
            <a:spcBef>
              <a:spcPct val="0"/>
            </a:spcBef>
            <a:spcAft>
              <a:spcPct val="35000"/>
            </a:spcAft>
            <a:buNone/>
          </a:pPr>
          <a:r>
            <a:rPr lang="he-IL" sz="1800" kern="1200"/>
            <a:t>בנוהל האסדרה שהוציא משרד הפנים- חובה על כל תאגיד עירוני להציג עץ מבנה ארגוני לאישור אגף בכיר לתאגידים עירוניים.</a:t>
          </a:r>
          <a:endParaRPr lang="en-US" sz="1800" kern="1200"/>
        </a:p>
      </dsp:txBody>
      <dsp:txXfrm>
        <a:off x="4183116" y="1172"/>
        <a:ext cx="3041253" cy="1824752"/>
      </dsp:txXfrm>
    </dsp:sp>
    <dsp:sp modelId="{70EB4AAF-2997-4A51-9B66-82C7C12F02EC}">
      <dsp:nvSpPr>
        <dsp:cNvPr id="0" name=""/>
        <dsp:cNvSpPr/>
      </dsp:nvSpPr>
      <dsp:spPr>
        <a:xfrm>
          <a:off x="2169046" y="1822952"/>
          <a:ext cx="1438938" cy="603731"/>
        </a:xfrm>
        <a:custGeom>
          <a:avLst/>
          <a:gdLst/>
          <a:ahLst/>
          <a:cxnLst/>
          <a:rect l="0" t="0" r="0" b="0"/>
          <a:pathLst>
            <a:path>
              <a:moveTo>
                <a:pt x="0" y="0"/>
              </a:moveTo>
              <a:lnTo>
                <a:pt x="0" y="318965"/>
              </a:lnTo>
              <a:lnTo>
                <a:pt x="1438938" y="318965"/>
              </a:lnTo>
              <a:lnTo>
                <a:pt x="1438938" y="603731"/>
              </a:lnTo>
            </a:path>
          </a:pathLst>
        </a:custGeom>
        <a:noFill/>
        <a:ln w="6350" cap="flat" cmpd="sng" algn="ctr">
          <a:solidFill>
            <a:schemeClr val="accent5">
              <a:hueOff val="-4505695"/>
              <a:satOff val="-11613"/>
              <a:lumOff val="-784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49201" y="2121320"/>
        <a:ext cx="78627" cy="6994"/>
      </dsp:txXfrm>
    </dsp:sp>
    <dsp:sp modelId="{62FE478D-3EFD-4D79-98BF-3A237547B88D}">
      <dsp:nvSpPr>
        <dsp:cNvPr id="0" name=""/>
        <dsp:cNvSpPr/>
      </dsp:nvSpPr>
      <dsp:spPr>
        <a:xfrm>
          <a:off x="648419" y="0"/>
          <a:ext cx="3041253" cy="1824752"/>
        </a:xfrm>
        <a:prstGeom prst="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024" tIns="156427" rIns="149024" bIns="156427" numCol="1" spcCol="1270" anchor="ctr" anchorCtr="0">
          <a:noAutofit/>
        </a:bodyPr>
        <a:lstStyle/>
        <a:p>
          <a:pPr marL="0" lvl="0" indent="0" algn="ctr" defTabSz="800100">
            <a:lnSpc>
              <a:spcPct val="90000"/>
            </a:lnSpc>
            <a:spcBef>
              <a:spcPct val="0"/>
            </a:spcBef>
            <a:spcAft>
              <a:spcPct val="35000"/>
            </a:spcAft>
            <a:buNone/>
          </a:pPr>
          <a:r>
            <a:rPr lang="he-IL" sz="1800" kern="1200"/>
            <a:t>עץ המבנה העירוני יכלול את בעלי התפקידים, דרגתם והשכר הצמוד למשרה.</a:t>
          </a:r>
          <a:endParaRPr lang="en-US" sz="1800" kern="1200"/>
        </a:p>
      </dsp:txBody>
      <dsp:txXfrm>
        <a:off x="648419" y="0"/>
        <a:ext cx="3041253" cy="1824752"/>
      </dsp:txXfrm>
    </dsp:sp>
    <dsp:sp modelId="{E2E34B82-026F-47A2-A862-5ACEC8EF80F9}">
      <dsp:nvSpPr>
        <dsp:cNvPr id="0" name=""/>
        <dsp:cNvSpPr/>
      </dsp:nvSpPr>
      <dsp:spPr>
        <a:xfrm>
          <a:off x="5123162" y="3325739"/>
          <a:ext cx="692001" cy="91440"/>
        </a:xfrm>
        <a:custGeom>
          <a:avLst/>
          <a:gdLst/>
          <a:ahLst/>
          <a:cxnLst/>
          <a:rect l="0" t="0" r="0" b="0"/>
          <a:pathLst>
            <a:path>
              <a:moveTo>
                <a:pt x="0" y="45720"/>
              </a:moveTo>
              <a:lnTo>
                <a:pt x="363100" y="45720"/>
              </a:lnTo>
              <a:lnTo>
                <a:pt x="363100" y="65591"/>
              </a:lnTo>
              <a:lnTo>
                <a:pt x="692001" y="65591"/>
              </a:lnTo>
            </a:path>
          </a:pathLst>
        </a:custGeom>
        <a:noFill/>
        <a:ln w="6350" cap="flat" cmpd="sng" algn="ctr">
          <a:solidFill>
            <a:schemeClr val="accent5">
              <a:hueOff val="-6758543"/>
              <a:satOff val="-17419"/>
              <a:lumOff val="-1176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451091" y="3367962"/>
        <a:ext cx="36143" cy="6994"/>
      </dsp:txXfrm>
    </dsp:sp>
    <dsp:sp modelId="{7249FEB9-7826-4651-B063-E3D5FFB7D992}">
      <dsp:nvSpPr>
        <dsp:cNvPr id="0" name=""/>
        <dsp:cNvSpPr/>
      </dsp:nvSpPr>
      <dsp:spPr>
        <a:xfrm>
          <a:off x="2091007" y="2459083"/>
          <a:ext cx="3033954" cy="1824752"/>
        </a:xfrm>
        <a:prstGeom prst="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024" tIns="156427" rIns="149024" bIns="156427" numCol="1" spcCol="1270" anchor="ctr" anchorCtr="0">
          <a:noAutofit/>
        </a:bodyPr>
        <a:lstStyle/>
        <a:p>
          <a:pPr marL="0" lvl="0" indent="0" algn="ctr" defTabSz="800100">
            <a:lnSpc>
              <a:spcPct val="90000"/>
            </a:lnSpc>
            <a:spcBef>
              <a:spcPct val="0"/>
            </a:spcBef>
            <a:spcAft>
              <a:spcPct val="35000"/>
            </a:spcAft>
            <a:buNone/>
          </a:pPr>
          <a:r>
            <a:rPr lang="he-IL" sz="1800" kern="1200" dirty="0"/>
            <a:t>כל שינוי במבנה הארגוני מחייב אישור אגף בכיר לתאגידים עירוניים. </a:t>
          </a:r>
          <a:endParaRPr lang="en-US" sz="1800" kern="1200" dirty="0"/>
        </a:p>
      </dsp:txBody>
      <dsp:txXfrm>
        <a:off x="2091007" y="2459083"/>
        <a:ext cx="3033954" cy="1824752"/>
      </dsp:txXfrm>
    </dsp:sp>
    <dsp:sp modelId="{785278B8-9CBB-4C3E-855A-6FC7FDDABD9F}">
      <dsp:nvSpPr>
        <dsp:cNvPr id="0" name=""/>
        <dsp:cNvSpPr/>
      </dsp:nvSpPr>
      <dsp:spPr>
        <a:xfrm>
          <a:off x="5847564" y="2478954"/>
          <a:ext cx="3026412" cy="1824752"/>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024" tIns="156427" rIns="149024" bIns="156427" numCol="1" spcCol="1270" anchor="ctr" anchorCtr="0">
          <a:noAutofit/>
        </a:bodyPr>
        <a:lstStyle/>
        <a:p>
          <a:pPr marL="0" lvl="0" indent="0" algn="ctr" defTabSz="800100">
            <a:lnSpc>
              <a:spcPct val="90000"/>
            </a:lnSpc>
            <a:spcBef>
              <a:spcPct val="0"/>
            </a:spcBef>
            <a:spcAft>
              <a:spcPct val="35000"/>
            </a:spcAft>
            <a:buNone/>
          </a:pPr>
          <a:r>
            <a:rPr lang="he-IL" sz="1800" kern="1200" dirty="0"/>
            <a:t>כללי ניגודי עניינים וקרבת משפחה החלים על הרשות המקומית יחולו בהתאמה על התאגיד העירוני</a:t>
          </a:r>
          <a:endParaRPr lang="en-US" sz="1800" kern="1200" dirty="0"/>
        </a:p>
      </dsp:txBody>
      <dsp:txXfrm>
        <a:off x="5847564" y="2478954"/>
        <a:ext cx="3026412" cy="18247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3C783F-723D-480A-A17E-7AA641E88B4B}">
      <dsp:nvSpPr>
        <dsp:cNvPr id="0" name=""/>
        <dsp:cNvSpPr/>
      </dsp:nvSpPr>
      <dsp:spPr>
        <a:xfrm>
          <a:off x="2656878" y="47047"/>
          <a:ext cx="5745765" cy="2940389"/>
        </a:xfrm>
        <a:custGeom>
          <a:avLst/>
          <a:gdLst/>
          <a:ahLst/>
          <a:cxnLst/>
          <a:rect l="0" t="0" r="0" b="0"/>
          <a:pathLst>
            <a:path>
              <a:moveTo>
                <a:pt x="5745765" y="2940389"/>
              </a:moveTo>
              <a:lnTo>
                <a:pt x="0" y="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67635" y="1511609"/>
        <a:ext cx="324251" cy="11266"/>
      </dsp:txXfrm>
    </dsp:sp>
    <dsp:sp modelId="{F0DDACC9-A5E1-4464-A6D1-D4B40DA61871}">
      <dsp:nvSpPr>
        <dsp:cNvPr id="0" name=""/>
        <dsp:cNvSpPr/>
      </dsp:nvSpPr>
      <dsp:spPr>
        <a:xfrm>
          <a:off x="5951884" y="47628"/>
          <a:ext cx="4898313" cy="29389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0021" tIns="251945" rIns="240021" bIns="251945" numCol="1" spcCol="1270" anchor="t" anchorCtr="0">
          <a:noAutofit/>
        </a:bodyPr>
        <a:lstStyle/>
        <a:p>
          <a:pPr marL="0" lvl="0" indent="0" algn="r" defTabSz="1066800">
            <a:lnSpc>
              <a:spcPct val="90000"/>
            </a:lnSpc>
            <a:spcBef>
              <a:spcPct val="0"/>
            </a:spcBef>
            <a:spcAft>
              <a:spcPct val="35000"/>
            </a:spcAft>
            <a:buNone/>
          </a:pPr>
          <a:r>
            <a:rPr lang="he-IL" sz="2400" b="1" kern="1200" dirty="0"/>
            <a:t>קליטת המנכ"ל </a:t>
          </a:r>
          <a:r>
            <a:rPr lang="he-IL" sz="2400" kern="1200" dirty="0"/>
            <a:t>–</a:t>
          </a:r>
          <a:endParaRPr lang="en-US" sz="2400" kern="1200" dirty="0"/>
        </a:p>
        <a:p>
          <a:pPr marL="171450" lvl="1" indent="-171450" algn="r" defTabSz="844550">
            <a:lnSpc>
              <a:spcPct val="90000"/>
            </a:lnSpc>
            <a:spcBef>
              <a:spcPct val="0"/>
            </a:spcBef>
            <a:spcAft>
              <a:spcPct val="15000"/>
            </a:spcAft>
            <a:buFontTx/>
            <a:buNone/>
          </a:pPr>
          <a:r>
            <a:rPr lang="he-IL" sz="1900" kern="1200" dirty="0"/>
            <a:t>בהתאם להליך מכרזי וכפי שפורט בחוזר 3/2004. תנאי הסף למכרז יועברו לאישור אגף בכיר לתאגידים עירוניים בטרם </a:t>
          </a:r>
          <a:r>
            <a:rPr lang="he-IL" sz="1900" kern="1200" dirty="0" err="1"/>
            <a:t>פירסום</a:t>
          </a:r>
          <a:r>
            <a:rPr lang="he-IL" sz="1900" kern="1200" dirty="0"/>
            <a:t> המכרז.</a:t>
          </a:r>
          <a:endParaRPr lang="en-US" sz="1900" kern="1200" dirty="0"/>
        </a:p>
      </dsp:txBody>
      <dsp:txXfrm>
        <a:off x="5951884" y="47628"/>
        <a:ext cx="4898313" cy="2938988"/>
      </dsp:txXfrm>
    </dsp:sp>
    <dsp:sp modelId="{56067197-8937-4DDD-856D-B6FCE54E0E15}">
      <dsp:nvSpPr>
        <dsp:cNvPr id="0" name=""/>
        <dsp:cNvSpPr/>
      </dsp:nvSpPr>
      <dsp:spPr>
        <a:xfrm>
          <a:off x="178878" y="32287"/>
          <a:ext cx="4898313" cy="29389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0021" tIns="251945" rIns="240021" bIns="251945" numCol="1" spcCol="1270" anchor="t" anchorCtr="0">
          <a:noAutofit/>
        </a:bodyPr>
        <a:lstStyle/>
        <a:p>
          <a:pPr marL="0" lvl="0" indent="0" algn="r" defTabSz="1066800" rtl="1">
            <a:lnSpc>
              <a:spcPct val="90000"/>
            </a:lnSpc>
            <a:spcBef>
              <a:spcPct val="0"/>
            </a:spcBef>
            <a:spcAft>
              <a:spcPct val="35000"/>
            </a:spcAft>
            <a:buNone/>
          </a:pPr>
          <a:r>
            <a:rPr lang="he-IL" sz="2400" b="1" kern="1200" dirty="0"/>
            <a:t>קליטת העובדים האחרים </a:t>
          </a:r>
          <a:endParaRPr lang="en-US" sz="2400" kern="1200" dirty="0"/>
        </a:p>
        <a:p>
          <a:pPr marL="171450" lvl="1" indent="-171450" algn="r" defTabSz="844550" rtl="1">
            <a:lnSpc>
              <a:spcPct val="90000"/>
            </a:lnSpc>
            <a:spcBef>
              <a:spcPct val="0"/>
            </a:spcBef>
            <a:spcAft>
              <a:spcPct val="15000"/>
            </a:spcAft>
            <a:buChar char="•"/>
          </a:pPr>
          <a:r>
            <a:rPr lang="he-IL" sz="1900" kern="1200" dirty="0"/>
            <a:t>הליך מכרזי כמקובל ברשויות המקומיות.</a:t>
          </a:r>
          <a:endParaRPr lang="en-US" sz="1900" kern="1200" dirty="0"/>
        </a:p>
        <a:p>
          <a:pPr marL="171450" lvl="1" indent="-171450" algn="r" defTabSz="844550" rtl="1">
            <a:lnSpc>
              <a:spcPct val="90000"/>
            </a:lnSpc>
            <a:spcBef>
              <a:spcPct val="0"/>
            </a:spcBef>
            <a:spcAft>
              <a:spcPct val="15000"/>
            </a:spcAft>
            <a:buChar char="•"/>
          </a:pPr>
          <a:r>
            <a:rPr lang="he-IL" sz="1900" kern="1200"/>
            <a:t>אישור דירקטוריון החברה. </a:t>
          </a:r>
          <a:endParaRPr lang="en-US" sz="1900" kern="1200"/>
        </a:p>
        <a:p>
          <a:pPr marL="171450" lvl="1" indent="-171450" algn="r" defTabSz="844550" rtl="1">
            <a:lnSpc>
              <a:spcPct val="90000"/>
            </a:lnSpc>
            <a:spcBef>
              <a:spcPct val="0"/>
            </a:spcBef>
            <a:spcAft>
              <a:spcPct val="15000"/>
            </a:spcAft>
            <a:buChar char="•"/>
          </a:pPr>
          <a:r>
            <a:rPr lang="he-IL" sz="1900" kern="1200" dirty="0"/>
            <a:t>עובדים רגילים ששכרם עד 30%</a:t>
          </a:r>
          <a:r>
            <a:rPr lang="en-US" sz="1900" kern="1200" dirty="0"/>
            <a:t> </a:t>
          </a:r>
          <a:r>
            <a:rPr lang="he-IL" sz="1900" kern="1200" dirty="0"/>
            <a:t>משכר מנכ"ל החברה אינם נדרשים לאישור משרד הפנים לצורך העסקתם. עובדים ששכרם נגזר משכר מנכ"ל או ששכרם גבוה מ-30% כאמור נדרשים לאישור משרד הפנים .</a:t>
          </a:r>
          <a:endParaRPr lang="en-US" sz="1900" kern="1200" dirty="0"/>
        </a:p>
      </dsp:txBody>
      <dsp:txXfrm>
        <a:off x="178878" y="32287"/>
        <a:ext cx="4898313" cy="29389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3C783F-723D-480A-A17E-7AA641E88B4B}">
      <dsp:nvSpPr>
        <dsp:cNvPr id="0" name=""/>
        <dsp:cNvSpPr/>
      </dsp:nvSpPr>
      <dsp:spPr>
        <a:xfrm>
          <a:off x="2715903" y="16583"/>
          <a:ext cx="5632733" cy="3356060"/>
        </a:xfrm>
        <a:custGeom>
          <a:avLst/>
          <a:gdLst/>
          <a:ahLst/>
          <a:cxnLst/>
          <a:rect l="0" t="0" r="0" b="0"/>
          <a:pathLst>
            <a:path>
              <a:moveTo>
                <a:pt x="5632733" y="3356060"/>
              </a:moveTo>
              <a:lnTo>
                <a:pt x="0" y="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67586" y="1689913"/>
        <a:ext cx="329366" cy="9400"/>
      </dsp:txXfrm>
    </dsp:sp>
    <dsp:sp modelId="{F0DDACC9-A5E1-4464-A6D1-D4B40DA61871}">
      <dsp:nvSpPr>
        <dsp:cNvPr id="0" name=""/>
        <dsp:cNvSpPr/>
      </dsp:nvSpPr>
      <dsp:spPr>
        <a:xfrm>
          <a:off x="5989087" y="0"/>
          <a:ext cx="4716008" cy="33717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0279" tIns="210228" rIns="200279" bIns="210228" numCol="1" spcCol="1270" anchor="ctr" anchorCtr="0">
          <a:noAutofit/>
        </a:bodyPr>
        <a:lstStyle/>
        <a:p>
          <a:pPr marL="0" lvl="0" indent="0" algn="r" defTabSz="933450">
            <a:lnSpc>
              <a:spcPct val="90000"/>
            </a:lnSpc>
            <a:spcBef>
              <a:spcPct val="0"/>
            </a:spcBef>
            <a:spcAft>
              <a:spcPct val="35000"/>
            </a:spcAft>
            <a:buNone/>
          </a:pPr>
          <a:r>
            <a:rPr lang="he-IL" sz="2100" b="1" kern="1200" dirty="0"/>
            <a:t>עובדים באחוז משכר בכירים/חוזים אישיים</a:t>
          </a:r>
        </a:p>
        <a:p>
          <a:pPr marL="0" lvl="0" indent="0" algn="r" defTabSz="933450" rtl="1">
            <a:lnSpc>
              <a:spcPct val="90000"/>
            </a:lnSpc>
            <a:spcBef>
              <a:spcPct val="0"/>
            </a:spcBef>
            <a:spcAft>
              <a:spcPct val="35000"/>
            </a:spcAft>
            <a:buNone/>
          </a:pPr>
          <a:r>
            <a:rPr lang="he-IL" sz="2100" kern="1200" dirty="0"/>
            <a:t>מנכ"ל</a:t>
          </a:r>
        </a:p>
        <a:p>
          <a:pPr marL="0" lvl="0" indent="0" algn="r" defTabSz="933450" rtl="1">
            <a:lnSpc>
              <a:spcPct val="90000"/>
            </a:lnSpc>
            <a:spcBef>
              <a:spcPct val="0"/>
            </a:spcBef>
            <a:spcAft>
              <a:spcPct val="35000"/>
            </a:spcAft>
            <a:buNone/>
          </a:pPr>
          <a:r>
            <a:rPr lang="he-IL" sz="2100" kern="1200" dirty="0"/>
            <a:t>סמנכ"ל (בתאגיד שהמשרה אושרה)</a:t>
          </a:r>
        </a:p>
        <a:p>
          <a:pPr marL="0" lvl="0" indent="0" algn="r" defTabSz="933450" rtl="1">
            <a:lnSpc>
              <a:spcPct val="90000"/>
            </a:lnSpc>
            <a:spcBef>
              <a:spcPct val="0"/>
            </a:spcBef>
            <a:spcAft>
              <a:spcPct val="35000"/>
            </a:spcAft>
            <a:buNone/>
          </a:pPr>
          <a:r>
            <a:rPr lang="he-IL" sz="2100" kern="1200" dirty="0"/>
            <a:t>מנהלי אגף</a:t>
          </a:r>
          <a:endParaRPr lang="en-US" sz="2100" kern="1200" dirty="0"/>
        </a:p>
      </dsp:txBody>
      <dsp:txXfrm>
        <a:off x="5989087" y="0"/>
        <a:ext cx="4716008" cy="3371723"/>
      </dsp:txXfrm>
    </dsp:sp>
    <dsp:sp modelId="{56067197-8937-4DDD-856D-B6FCE54E0E15}">
      <dsp:nvSpPr>
        <dsp:cNvPr id="0" name=""/>
        <dsp:cNvSpPr/>
      </dsp:nvSpPr>
      <dsp:spPr>
        <a:xfrm>
          <a:off x="52744" y="0"/>
          <a:ext cx="5270649" cy="340478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0279" tIns="210228" rIns="200279" bIns="210228" numCol="1" spcCol="1270" anchor="ctr" anchorCtr="0">
          <a:noAutofit/>
        </a:bodyPr>
        <a:lstStyle/>
        <a:p>
          <a:pPr marL="0" lvl="0" indent="0" algn="r" defTabSz="889000" rtl="1">
            <a:lnSpc>
              <a:spcPct val="90000"/>
            </a:lnSpc>
            <a:spcBef>
              <a:spcPct val="0"/>
            </a:spcBef>
            <a:spcAft>
              <a:spcPct val="35000"/>
            </a:spcAft>
            <a:buNone/>
          </a:pPr>
          <a:r>
            <a:rPr lang="he-IL" sz="2000" b="1" kern="1200" dirty="0"/>
            <a:t>עובדים אחרים –</a:t>
          </a:r>
        </a:p>
        <a:p>
          <a:pPr marL="0" lvl="0" indent="0" algn="r" defTabSz="889000" rtl="1">
            <a:lnSpc>
              <a:spcPct val="90000"/>
            </a:lnSpc>
            <a:spcBef>
              <a:spcPct val="0"/>
            </a:spcBef>
            <a:spcAft>
              <a:spcPct val="35000"/>
            </a:spcAft>
            <a:buNone/>
          </a:pPr>
          <a:r>
            <a:rPr lang="he-IL" sz="2000" kern="1200" dirty="0"/>
            <a:t>על פי התנאים הקיימים</a:t>
          </a:r>
        </a:p>
        <a:p>
          <a:pPr marL="0" lvl="0" indent="0" algn="r" defTabSz="889000" rtl="1">
            <a:lnSpc>
              <a:spcPct val="90000"/>
            </a:lnSpc>
            <a:spcBef>
              <a:spcPct val="0"/>
            </a:spcBef>
            <a:spcAft>
              <a:spcPct val="35000"/>
            </a:spcAft>
            <a:buNone/>
          </a:pPr>
          <a:r>
            <a:rPr lang="he-IL" sz="2000" kern="1200" dirty="0"/>
            <a:t>על פי חוזר יולי 2021</a:t>
          </a:r>
        </a:p>
        <a:p>
          <a:pPr marL="0" lvl="0" indent="0" algn="r" defTabSz="889000" rtl="1">
            <a:lnSpc>
              <a:spcPct val="90000"/>
            </a:lnSpc>
            <a:spcBef>
              <a:spcPct val="0"/>
            </a:spcBef>
            <a:spcAft>
              <a:spcPct val="35000"/>
            </a:spcAft>
            <a:buNone/>
          </a:pPr>
          <a:r>
            <a:rPr lang="he-IL" sz="2000" kern="1200" dirty="0"/>
            <a:t>עובדים חדשים חייבים להיות מועסקים על פי חוזר יולי 2021.</a:t>
          </a:r>
        </a:p>
        <a:p>
          <a:pPr marL="0" lvl="0" indent="0" algn="r" defTabSz="889000" rtl="1">
            <a:lnSpc>
              <a:spcPct val="90000"/>
            </a:lnSpc>
            <a:spcBef>
              <a:spcPct val="0"/>
            </a:spcBef>
            <a:spcAft>
              <a:spcPct val="35000"/>
            </a:spcAft>
            <a:buNone/>
          </a:pPr>
          <a:r>
            <a:rPr lang="he-IL" sz="2000" kern="1200" dirty="0"/>
            <a:t>לפי תנאי חוזר יולי 2021 גם העובדים האחרים מועסקים בחוזה המתחדש מידי שנה בשנה. בתחילת השנה האזרחית</a:t>
          </a:r>
          <a:endParaRPr lang="en-US" sz="2000" kern="1200" dirty="0"/>
        </a:p>
      </dsp:txBody>
      <dsp:txXfrm>
        <a:off x="52744" y="0"/>
        <a:ext cx="5270649" cy="34047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CB45ED-93A7-4DF2-BEBA-E935397DD636}">
      <dsp:nvSpPr>
        <dsp:cNvPr id="0" name=""/>
        <dsp:cNvSpPr/>
      </dsp:nvSpPr>
      <dsp:spPr>
        <a:xfrm>
          <a:off x="0" y="2774"/>
          <a:ext cx="6263640" cy="9828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r" defTabSz="800100" rtl="1">
            <a:lnSpc>
              <a:spcPct val="90000"/>
            </a:lnSpc>
            <a:spcBef>
              <a:spcPct val="0"/>
            </a:spcBef>
            <a:spcAft>
              <a:spcPct val="35000"/>
            </a:spcAft>
            <a:buNone/>
          </a:pPr>
          <a:r>
            <a:rPr lang="he-IL" sz="1800" kern="1200" dirty="0"/>
            <a:t>חוזר משותף 5/2003</a:t>
          </a:r>
          <a:endParaRPr lang="en-US" sz="1800" kern="1200" dirty="0"/>
        </a:p>
      </dsp:txBody>
      <dsp:txXfrm>
        <a:off x="47976" y="50750"/>
        <a:ext cx="6167688" cy="886848"/>
      </dsp:txXfrm>
    </dsp:sp>
    <dsp:sp modelId="{0F5C570C-9EFE-425E-8061-C36D9CD7EFAB}">
      <dsp:nvSpPr>
        <dsp:cNvPr id="0" name=""/>
        <dsp:cNvSpPr/>
      </dsp:nvSpPr>
      <dsp:spPr>
        <a:xfrm>
          <a:off x="0" y="1066214"/>
          <a:ext cx="6263640" cy="982800"/>
        </a:xfrm>
        <a:prstGeom prst="round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r" defTabSz="800100" rtl="1">
            <a:lnSpc>
              <a:spcPct val="90000"/>
            </a:lnSpc>
            <a:spcBef>
              <a:spcPct val="0"/>
            </a:spcBef>
            <a:spcAft>
              <a:spcPct val="35000"/>
            </a:spcAft>
            <a:buNone/>
          </a:pPr>
          <a:r>
            <a:rPr lang="he-IL" sz="1800" kern="1200" dirty="0"/>
            <a:t>חוזר הממונה על השכר 11/2/2010</a:t>
          </a:r>
          <a:endParaRPr lang="en-US" sz="1800" kern="1200" dirty="0"/>
        </a:p>
      </dsp:txBody>
      <dsp:txXfrm>
        <a:off x="47976" y="1114190"/>
        <a:ext cx="6167688" cy="886848"/>
      </dsp:txXfrm>
    </dsp:sp>
    <dsp:sp modelId="{56FA38B4-B237-4699-B40E-29535696433D}">
      <dsp:nvSpPr>
        <dsp:cNvPr id="0" name=""/>
        <dsp:cNvSpPr/>
      </dsp:nvSpPr>
      <dsp:spPr>
        <a:xfrm>
          <a:off x="0" y="2129654"/>
          <a:ext cx="6263640" cy="982800"/>
        </a:xfrm>
        <a:prstGeom prst="round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r" defTabSz="800100" rtl="1">
            <a:lnSpc>
              <a:spcPct val="90000"/>
            </a:lnSpc>
            <a:spcBef>
              <a:spcPct val="0"/>
            </a:spcBef>
            <a:spcAft>
              <a:spcPct val="35000"/>
            </a:spcAft>
            <a:buNone/>
          </a:pPr>
          <a:r>
            <a:rPr lang="he-IL" sz="1800" kern="1200"/>
            <a:t>חוזר הממונה על השכר 14/1/2018</a:t>
          </a:r>
          <a:endParaRPr lang="en-US" sz="1800" kern="1200"/>
        </a:p>
      </dsp:txBody>
      <dsp:txXfrm>
        <a:off x="47976" y="2177630"/>
        <a:ext cx="6167688" cy="886848"/>
      </dsp:txXfrm>
    </dsp:sp>
    <dsp:sp modelId="{A1D827DD-BCF4-41C3-9733-ECA86F8C8122}">
      <dsp:nvSpPr>
        <dsp:cNvPr id="0" name=""/>
        <dsp:cNvSpPr/>
      </dsp:nvSpPr>
      <dsp:spPr>
        <a:xfrm>
          <a:off x="0" y="3193094"/>
          <a:ext cx="6263640" cy="982800"/>
        </a:xfrm>
        <a:prstGeom prst="round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r" defTabSz="800100" rtl="1">
            <a:lnSpc>
              <a:spcPct val="90000"/>
            </a:lnSpc>
            <a:spcBef>
              <a:spcPct val="0"/>
            </a:spcBef>
            <a:spcAft>
              <a:spcPct val="35000"/>
            </a:spcAft>
            <a:buNone/>
          </a:pPr>
          <a:r>
            <a:rPr lang="he-IL" sz="1800" kern="1200"/>
            <a:t>נוהל אסדרת תאגיד עירוני</a:t>
          </a:r>
          <a:endParaRPr lang="en-US" sz="1800" kern="1200"/>
        </a:p>
      </dsp:txBody>
      <dsp:txXfrm>
        <a:off x="47976" y="3241070"/>
        <a:ext cx="6167688" cy="886848"/>
      </dsp:txXfrm>
    </dsp:sp>
    <dsp:sp modelId="{A894F349-0AD8-409C-A040-DB06786AED82}">
      <dsp:nvSpPr>
        <dsp:cNvPr id="0" name=""/>
        <dsp:cNvSpPr/>
      </dsp:nvSpPr>
      <dsp:spPr>
        <a:xfrm>
          <a:off x="0" y="4256534"/>
          <a:ext cx="6263640" cy="982800"/>
        </a:xfrm>
        <a:prstGeom prst="round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r" defTabSz="800100" rtl="1">
            <a:lnSpc>
              <a:spcPct val="90000"/>
            </a:lnSpc>
            <a:spcBef>
              <a:spcPct val="0"/>
            </a:spcBef>
            <a:spcAft>
              <a:spcPct val="35000"/>
            </a:spcAft>
            <a:buNone/>
          </a:pPr>
          <a:r>
            <a:rPr lang="he-IL" sz="1800" kern="1200"/>
            <a:t>יודגש – התנאים בחוזרים הם מקסימיליים. דירקטוריון החברה רשאי לאשר תנאי שכר נמוכים יותר בהתאם לשיקול דעתו ובלבד שיפעיל שיקול דעת המבוסס על שיקולים מקצועיים, באופן רוחבי ושיוויוני.</a:t>
          </a:r>
          <a:endParaRPr lang="en-US" sz="1800" kern="1200"/>
        </a:p>
      </dsp:txBody>
      <dsp:txXfrm>
        <a:off x="47976" y="4304510"/>
        <a:ext cx="6167688" cy="886848"/>
      </dsp:txXfrm>
    </dsp:sp>
    <dsp:sp modelId="{48E3E6C5-FDBE-4002-B2E6-1831C87F413D}">
      <dsp:nvSpPr>
        <dsp:cNvPr id="0" name=""/>
        <dsp:cNvSpPr/>
      </dsp:nvSpPr>
      <dsp:spPr>
        <a:xfrm>
          <a:off x="0" y="5322750"/>
          <a:ext cx="6263640" cy="98280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r" defTabSz="800100" rtl="1">
            <a:lnSpc>
              <a:spcPct val="90000"/>
            </a:lnSpc>
            <a:spcBef>
              <a:spcPct val="0"/>
            </a:spcBef>
            <a:spcAft>
              <a:spcPct val="35000"/>
            </a:spcAft>
            <a:buNone/>
          </a:pPr>
          <a:r>
            <a:rPr lang="he-IL" sz="1800" kern="1200" dirty="0"/>
            <a:t>עובד יקבל תחילה את השכר התחילי. הקידום בשכר יהיה אחת לשנתיים בכפוף לאישור דירקטוריון החברה ועד לשיעור של 5% מהשכר.</a:t>
          </a:r>
          <a:endParaRPr lang="en-US" sz="1800" kern="1200" dirty="0"/>
        </a:p>
      </dsp:txBody>
      <dsp:txXfrm>
        <a:off x="47976" y="5370726"/>
        <a:ext cx="6167688" cy="88684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B0FF53-9EA6-472C-A1A1-ABAA6B92A1D3}">
      <dsp:nvSpPr>
        <dsp:cNvPr id="0" name=""/>
        <dsp:cNvSpPr/>
      </dsp:nvSpPr>
      <dsp:spPr>
        <a:xfrm rot="16200000">
          <a:off x="3432383" y="-3375412"/>
          <a:ext cx="2355051" cy="921826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r" defTabSz="1155700" rtl="1">
            <a:lnSpc>
              <a:spcPct val="90000"/>
            </a:lnSpc>
            <a:spcBef>
              <a:spcPct val="0"/>
            </a:spcBef>
            <a:spcAft>
              <a:spcPct val="15000"/>
            </a:spcAft>
            <a:buChar char="•"/>
          </a:pPr>
          <a:r>
            <a:rPr lang="he-IL" sz="2600" kern="1200" dirty="0"/>
            <a:t>לפי אחוז השכר משכר מנכ"ל הרשות ואחוז המשרה.</a:t>
          </a:r>
        </a:p>
        <a:p>
          <a:pPr marL="228600" lvl="1" indent="-228600" algn="r" defTabSz="1155700" rtl="1">
            <a:lnSpc>
              <a:spcPct val="90000"/>
            </a:lnSpc>
            <a:spcBef>
              <a:spcPct val="0"/>
            </a:spcBef>
            <a:spcAft>
              <a:spcPct val="15000"/>
            </a:spcAft>
            <a:buChar char="•"/>
          </a:pPr>
          <a:r>
            <a:rPr lang="he-IL" sz="2600" kern="1200" dirty="0"/>
            <a:t>השיעור המלא של דמי כלכלה לשנת 2021 עומד על 1,011 ₪ לחודש.</a:t>
          </a:r>
        </a:p>
        <a:p>
          <a:pPr marL="228600" lvl="1" indent="-228600" algn="r" defTabSz="1155700" rtl="1">
            <a:lnSpc>
              <a:spcPct val="90000"/>
            </a:lnSpc>
            <a:spcBef>
              <a:spcPct val="0"/>
            </a:spcBef>
            <a:spcAft>
              <a:spcPct val="15000"/>
            </a:spcAft>
            <a:buChar char="•"/>
          </a:pPr>
          <a:r>
            <a:rPr lang="he-IL" sz="2600" kern="1200" dirty="0"/>
            <a:t>מי שמועסק ב40%</a:t>
          </a:r>
          <a:r>
            <a:rPr lang="en-US" sz="2600" kern="1200" dirty="0"/>
            <a:t> </a:t>
          </a:r>
          <a:r>
            <a:rPr lang="he-IL" sz="2600" kern="1200" dirty="0"/>
            <a:t>משכר מנכ"ל התאגיד זכאי לחישוב דמי כלכלה כדלקמן:</a:t>
          </a:r>
        </a:p>
        <a:p>
          <a:pPr marL="228600" lvl="1" indent="-228600" algn="r" defTabSz="1155700" rtl="1">
            <a:lnSpc>
              <a:spcPct val="90000"/>
            </a:lnSpc>
            <a:spcBef>
              <a:spcPct val="0"/>
            </a:spcBef>
            <a:spcAft>
              <a:spcPct val="15000"/>
            </a:spcAft>
            <a:buChar char="•"/>
          </a:pPr>
          <a:r>
            <a:rPr lang="he-IL" sz="2600" kern="1200" dirty="0"/>
            <a:t>1011*40%*(אחוז שכר מנכ"ל התאגיד העירוני).</a:t>
          </a:r>
        </a:p>
      </dsp:txBody>
      <dsp:txXfrm rot="5400000">
        <a:off x="115741" y="171158"/>
        <a:ext cx="9103299" cy="2125123"/>
      </dsp:txXfrm>
    </dsp:sp>
    <dsp:sp modelId="{1C85B43C-2E9C-4DA7-B2E5-542515032AF9}">
      <dsp:nvSpPr>
        <dsp:cNvPr id="0" name=""/>
        <dsp:cNvSpPr/>
      </dsp:nvSpPr>
      <dsp:spPr>
        <a:xfrm>
          <a:off x="9219040" y="966"/>
          <a:ext cx="1993298" cy="246550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r" defTabSz="1866900" rtl="1">
            <a:lnSpc>
              <a:spcPct val="90000"/>
            </a:lnSpc>
            <a:spcBef>
              <a:spcPct val="0"/>
            </a:spcBef>
            <a:spcAft>
              <a:spcPct val="35000"/>
            </a:spcAft>
            <a:buNone/>
          </a:pPr>
          <a:r>
            <a:rPr lang="he-IL" sz="4200" kern="1200" dirty="0"/>
            <a:t>דמי כלכלה</a:t>
          </a:r>
        </a:p>
      </dsp:txBody>
      <dsp:txXfrm>
        <a:off x="9316345" y="98271"/>
        <a:ext cx="1798688" cy="2270896"/>
      </dsp:txXfrm>
    </dsp:sp>
    <dsp:sp modelId="{4B357CAC-D2D5-4E98-8EA3-D3B518C2DB96}">
      <dsp:nvSpPr>
        <dsp:cNvPr id="0" name=""/>
        <dsp:cNvSpPr/>
      </dsp:nvSpPr>
      <dsp:spPr>
        <a:xfrm rot="16200000">
          <a:off x="3565349" y="-937687"/>
          <a:ext cx="2103254" cy="9173002"/>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r" defTabSz="1066800" rtl="1">
            <a:lnSpc>
              <a:spcPct val="90000"/>
            </a:lnSpc>
            <a:spcBef>
              <a:spcPct val="0"/>
            </a:spcBef>
            <a:spcAft>
              <a:spcPct val="15000"/>
            </a:spcAft>
            <a:buNone/>
          </a:pPr>
          <a:r>
            <a:rPr lang="he-IL" sz="2400" kern="1200" dirty="0"/>
            <a:t>בהתאם למכסה כמות הימים והתעריף המקובל ברשות המקומית לה שייך התאגיד. (דור ב')</a:t>
          </a:r>
        </a:p>
        <a:p>
          <a:pPr marL="228600" lvl="1" indent="-228600" algn="r" defTabSz="1066800" rtl="1">
            <a:lnSpc>
              <a:spcPct val="90000"/>
            </a:lnSpc>
            <a:spcBef>
              <a:spcPct val="0"/>
            </a:spcBef>
            <a:spcAft>
              <a:spcPct val="15000"/>
            </a:spcAft>
            <a:buChar char="•"/>
          </a:pPr>
          <a:r>
            <a:rPr lang="he-IL" sz="2400" kern="1200" dirty="0"/>
            <a:t>תעריף ליום כיום עומד על 426 ₪, ומספר הימים נגזר לפי הוותק בעבודה.</a:t>
          </a:r>
        </a:p>
        <a:p>
          <a:pPr marL="171450" lvl="1" indent="-171450" algn="r" defTabSz="755650" rtl="1">
            <a:lnSpc>
              <a:spcPct val="90000"/>
            </a:lnSpc>
            <a:spcBef>
              <a:spcPct val="0"/>
            </a:spcBef>
            <a:spcAft>
              <a:spcPct val="15000"/>
            </a:spcAft>
            <a:buChar char="•"/>
          </a:pPr>
          <a:endParaRPr lang="he-IL" sz="1700" kern="1200" dirty="0"/>
        </a:p>
      </dsp:txBody>
      <dsp:txXfrm rot="5400000">
        <a:off x="133147" y="2699859"/>
        <a:ext cx="9070330" cy="1897910"/>
      </dsp:txXfrm>
    </dsp:sp>
    <dsp:sp modelId="{67BE56E5-BD49-420D-A583-C98595EA1DB8}">
      <dsp:nvSpPr>
        <dsp:cNvPr id="0" name=""/>
        <dsp:cNvSpPr/>
      </dsp:nvSpPr>
      <dsp:spPr>
        <a:xfrm>
          <a:off x="9176695" y="2576754"/>
          <a:ext cx="2036421" cy="219994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r" defTabSz="1866900" rtl="1">
            <a:lnSpc>
              <a:spcPct val="90000"/>
            </a:lnSpc>
            <a:spcBef>
              <a:spcPct val="0"/>
            </a:spcBef>
            <a:spcAft>
              <a:spcPct val="35000"/>
            </a:spcAft>
            <a:buNone/>
          </a:pPr>
          <a:r>
            <a:rPr lang="he-IL" sz="4200" kern="1200" dirty="0"/>
            <a:t>הבראה</a:t>
          </a:r>
        </a:p>
      </dsp:txBody>
      <dsp:txXfrm>
        <a:off x="9276105" y="2676164"/>
        <a:ext cx="1837601" cy="200112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38A2E3-3A1B-46B8-AAC2-77557228907C}">
      <dsp:nvSpPr>
        <dsp:cNvPr id="0" name=""/>
        <dsp:cNvSpPr/>
      </dsp:nvSpPr>
      <dsp:spPr>
        <a:xfrm rot="16200000">
          <a:off x="4273385" y="-3135618"/>
          <a:ext cx="1835260" cy="875419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r" defTabSz="1422400" rtl="1">
            <a:lnSpc>
              <a:spcPct val="90000"/>
            </a:lnSpc>
            <a:spcBef>
              <a:spcPct val="0"/>
            </a:spcBef>
            <a:spcAft>
              <a:spcPct val="15000"/>
            </a:spcAft>
            <a:buFontTx/>
            <a:buNone/>
          </a:pPr>
          <a:r>
            <a:rPr lang="he-IL" sz="3200" kern="1200" dirty="0"/>
            <a:t>בסכומים ובמועדים המשולמים לעובדי הרשות המקומית לה שייך התאגיד, בתנאי שהעובד אינו נהנה מרכב צמוד ובהתאם לנתוניו האישיים.</a:t>
          </a:r>
        </a:p>
      </dsp:txBody>
      <dsp:txXfrm rot="5400000">
        <a:off x="903507" y="413440"/>
        <a:ext cx="8664606" cy="1656080"/>
      </dsp:txXfrm>
    </dsp:sp>
    <dsp:sp modelId="{27746B1F-C14B-4FE0-B235-A806C4916BDA}">
      <dsp:nvSpPr>
        <dsp:cNvPr id="0" name=""/>
        <dsp:cNvSpPr/>
      </dsp:nvSpPr>
      <dsp:spPr>
        <a:xfrm>
          <a:off x="9657729" y="161931"/>
          <a:ext cx="2117966" cy="221711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rtl="1">
            <a:lnSpc>
              <a:spcPct val="90000"/>
            </a:lnSpc>
            <a:spcBef>
              <a:spcPct val="0"/>
            </a:spcBef>
            <a:spcAft>
              <a:spcPct val="35000"/>
            </a:spcAft>
            <a:buNone/>
          </a:pPr>
          <a:r>
            <a:rPr lang="he-IL" sz="3100" kern="1200" dirty="0" err="1"/>
            <a:t>קצובת</a:t>
          </a:r>
          <a:r>
            <a:rPr lang="he-IL" sz="3100" kern="1200" dirty="0"/>
            <a:t> נסיעה</a:t>
          </a:r>
        </a:p>
      </dsp:txBody>
      <dsp:txXfrm>
        <a:off x="9761120" y="265322"/>
        <a:ext cx="1911184" cy="2010336"/>
      </dsp:txXfrm>
    </dsp:sp>
    <dsp:sp modelId="{35085CFD-923A-402A-93E7-2C6155059C78}">
      <dsp:nvSpPr>
        <dsp:cNvPr id="0" name=""/>
        <dsp:cNvSpPr/>
      </dsp:nvSpPr>
      <dsp:spPr>
        <a:xfrm rot="16200000">
          <a:off x="4279077" y="-1016229"/>
          <a:ext cx="1552357" cy="897651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r" defTabSz="1422400" rtl="1">
            <a:lnSpc>
              <a:spcPct val="90000"/>
            </a:lnSpc>
            <a:spcBef>
              <a:spcPct val="0"/>
            </a:spcBef>
            <a:spcAft>
              <a:spcPct val="15000"/>
            </a:spcAft>
            <a:buNone/>
          </a:pPr>
          <a:r>
            <a:rPr lang="he-IL" sz="3200" kern="1200" dirty="0"/>
            <a:t>התאגיד יפריש 7.5% מהמשכורת הכוללת לקרן השתלמות והעובד יפריש 2.5% מהמשכורת הקובעת. </a:t>
          </a:r>
        </a:p>
      </dsp:txBody>
      <dsp:txXfrm rot="5400000">
        <a:off x="642777" y="2771631"/>
        <a:ext cx="8900738" cy="1400797"/>
      </dsp:txXfrm>
    </dsp:sp>
    <dsp:sp modelId="{14B881D7-27B1-4170-A6C6-0F6650142C43}">
      <dsp:nvSpPr>
        <dsp:cNvPr id="0" name=""/>
        <dsp:cNvSpPr/>
      </dsp:nvSpPr>
      <dsp:spPr>
        <a:xfrm>
          <a:off x="9661160" y="2473514"/>
          <a:ext cx="2018854" cy="211593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rtl="1">
            <a:lnSpc>
              <a:spcPct val="90000"/>
            </a:lnSpc>
            <a:spcBef>
              <a:spcPct val="0"/>
            </a:spcBef>
            <a:spcAft>
              <a:spcPct val="35000"/>
            </a:spcAft>
            <a:buNone/>
          </a:pPr>
          <a:r>
            <a:rPr lang="he-IL" sz="3100" kern="1200" dirty="0"/>
            <a:t>קרן השתלמות</a:t>
          </a:r>
        </a:p>
      </dsp:txBody>
      <dsp:txXfrm>
        <a:off x="9759712" y="2572066"/>
        <a:ext cx="1821750" cy="191882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114E82-BAD3-4D56-B1B5-7A9F36DCA950}">
      <dsp:nvSpPr>
        <dsp:cNvPr id="0" name=""/>
        <dsp:cNvSpPr/>
      </dsp:nvSpPr>
      <dsp:spPr>
        <a:xfrm rot="16200000">
          <a:off x="2804077" y="-2661723"/>
          <a:ext cx="1121829"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r" defTabSz="1022350" rtl="1">
            <a:lnSpc>
              <a:spcPct val="90000"/>
            </a:lnSpc>
            <a:spcBef>
              <a:spcPct val="0"/>
            </a:spcBef>
            <a:spcAft>
              <a:spcPct val="15000"/>
            </a:spcAft>
            <a:buChar char="•"/>
          </a:pPr>
          <a:r>
            <a:rPr lang="he-IL" sz="2300" kern="1200" dirty="0"/>
            <a:t>כמקובל ברשות המקומית ועל פי תעריף מאושר</a:t>
          </a:r>
        </a:p>
      </dsp:txBody>
      <dsp:txXfrm rot="5400000">
        <a:off x="54763" y="197117"/>
        <a:ext cx="6675221" cy="1012303"/>
      </dsp:txXfrm>
    </dsp:sp>
    <dsp:sp modelId="{53F7A647-A11F-42D5-A851-60118A1E7A44}">
      <dsp:nvSpPr>
        <dsp:cNvPr id="0" name=""/>
        <dsp:cNvSpPr/>
      </dsp:nvSpPr>
      <dsp:spPr>
        <a:xfrm>
          <a:off x="6729984" y="2124"/>
          <a:ext cx="3785616" cy="140228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ctr" defTabSz="2400300" rtl="1">
            <a:lnSpc>
              <a:spcPct val="90000"/>
            </a:lnSpc>
            <a:spcBef>
              <a:spcPct val="0"/>
            </a:spcBef>
            <a:spcAft>
              <a:spcPct val="35000"/>
            </a:spcAft>
            <a:buNone/>
          </a:pPr>
          <a:r>
            <a:rPr lang="he-IL" sz="5400" kern="1200" dirty="0" err="1"/>
            <a:t>קצובת</a:t>
          </a:r>
          <a:r>
            <a:rPr lang="he-IL" sz="5400" kern="1200" dirty="0"/>
            <a:t> ביגוד</a:t>
          </a:r>
        </a:p>
      </dsp:txBody>
      <dsp:txXfrm>
        <a:off x="6798438" y="70578"/>
        <a:ext cx="3648708" cy="1265378"/>
      </dsp:txXfrm>
    </dsp:sp>
    <dsp:sp modelId="{215DEB05-1BA3-41CE-B089-82B1E4EA1363}">
      <dsp:nvSpPr>
        <dsp:cNvPr id="0" name=""/>
        <dsp:cNvSpPr/>
      </dsp:nvSpPr>
      <dsp:spPr>
        <a:xfrm rot="16200000">
          <a:off x="2804077" y="-1189323"/>
          <a:ext cx="1121829"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r" defTabSz="1022350" rtl="1">
            <a:lnSpc>
              <a:spcPct val="90000"/>
            </a:lnSpc>
            <a:spcBef>
              <a:spcPct val="0"/>
            </a:spcBef>
            <a:spcAft>
              <a:spcPct val="15000"/>
            </a:spcAft>
            <a:buChar char="•"/>
          </a:pPr>
          <a:r>
            <a:rPr lang="he-IL" sz="2300" kern="1200" dirty="0"/>
            <a:t>רכב צמוד או רכב שירות על פי דיווח כמקובל בשירות המדינה ובהתאם לרמת הניידות שאושרה לעובד. רמה ד לא עלה על 1,000 ק"מ לחודש.</a:t>
          </a:r>
        </a:p>
      </dsp:txBody>
      <dsp:txXfrm rot="5400000">
        <a:off x="54763" y="1669517"/>
        <a:ext cx="6675221" cy="1012303"/>
      </dsp:txXfrm>
    </dsp:sp>
    <dsp:sp modelId="{B00CDE28-B762-4D5B-93A0-BABA84A63E59}">
      <dsp:nvSpPr>
        <dsp:cNvPr id="0" name=""/>
        <dsp:cNvSpPr/>
      </dsp:nvSpPr>
      <dsp:spPr>
        <a:xfrm>
          <a:off x="6729984" y="1474525"/>
          <a:ext cx="3785616" cy="140228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ctr" defTabSz="2400300" rtl="1">
            <a:lnSpc>
              <a:spcPct val="90000"/>
            </a:lnSpc>
            <a:spcBef>
              <a:spcPct val="0"/>
            </a:spcBef>
            <a:spcAft>
              <a:spcPct val="35000"/>
            </a:spcAft>
            <a:buNone/>
          </a:pPr>
          <a:r>
            <a:rPr lang="he-IL" sz="5400" kern="1200" dirty="0"/>
            <a:t>אחזקת רכב</a:t>
          </a:r>
        </a:p>
      </dsp:txBody>
      <dsp:txXfrm>
        <a:off x="6798438" y="1542979"/>
        <a:ext cx="3648708" cy="1265378"/>
      </dsp:txXfrm>
    </dsp:sp>
    <dsp:sp modelId="{7C8744F0-C589-4713-AE3D-D204F0D006F1}">
      <dsp:nvSpPr>
        <dsp:cNvPr id="0" name=""/>
        <dsp:cNvSpPr/>
      </dsp:nvSpPr>
      <dsp:spPr>
        <a:xfrm rot="16200000">
          <a:off x="2804077" y="283077"/>
          <a:ext cx="1121829"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r" defTabSz="1022350" rtl="1">
            <a:lnSpc>
              <a:spcPct val="90000"/>
            </a:lnSpc>
            <a:spcBef>
              <a:spcPct val="0"/>
            </a:spcBef>
            <a:spcAft>
              <a:spcPct val="15000"/>
            </a:spcAft>
            <a:buChar char="•"/>
          </a:pPr>
          <a:r>
            <a:rPr lang="he-IL" sz="2300" kern="1200" dirty="0"/>
            <a:t>החזר הוצאות על קו בזק</a:t>
          </a:r>
        </a:p>
        <a:p>
          <a:pPr marL="228600" lvl="1" indent="-228600" algn="r" defTabSz="1022350" rtl="1">
            <a:lnSpc>
              <a:spcPct val="90000"/>
            </a:lnSpc>
            <a:spcBef>
              <a:spcPct val="0"/>
            </a:spcBef>
            <a:spcAft>
              <a:spcPct val="15000"/>
            </a:spcAft>
            <a:buChar char="•"/>
          </a:pPr>
          <a:r>
            <a:rPr lang="he-IL" sz="2300" kern="1200" dirty="0"/>
            <a:t>טלפון נייד</a:t>
          </a:r>
        </a:p>
      </dsp:txBody>
      <dsp:txXfrm rot="5400000">
        <a:off x="54763" y="3141918"/>
        <a:ext cx="6675221" cy="1012303"/>
      </dsp:txXfrm>
    </dsp:sp>
    <dsp:sp modelId="{3D21B130-D426-44FE-8118-D6E085B7E386}">
      <dsp:nvSpPr>
        <dsp:cNvPr id="0" name=""/>
        <dsp:cNvSpPr/>
      </dsp:nvSpPr>
      <dsp:spPr>
        <a:xfrm>
          <a:off x="6729984" y="2946926"/>
          <a:ext cx="3785616" cy="140228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ctr" defTabSz="2400300" rtl="1">
            <a:lnSpc>
              <a:spcPct val="90000"/>
            </a:lnSpc>
            <a:spcBef>
              <a:spcPct val="0"/>
            </a:spcBef>
            <a:spcAft>
              <a:spcPct val="35000"/>
            </a:spcAft>
            <a:buNone/>
          </a:pPr>
          <a:r>
            <a:rPr lang="he-IL" sz="5400" kern="1200" dirty="0"/>
            <a:t>טלפון</a:t>
          </a:r>
        </a:p>
      </dsp:txBody>
      <dsp:txXfrm>
        <a:off x="6798438" y="3015380"/>
        <a:ext cx="3648708" cy="126537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32314-0138-4250-84F3-E706579AB909}">
      <dsp:nvSpPr>
        <dsp:cNvPr id="0" name=""/>
        <dsp:cNvSpPr/>
      </dsp:nvSpPr>
      <dsp:spPr>
        <a:xfrm rot="16200000">
          <a:off x="2515971" y="-2303662"/>
          <a:ext cx="1698041"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r" defTabSz="1111250" rtl="1">
            <a:lnSpc>
              <a:spcPct val="90000"/>
            </a:lnSpc>
            <a:spcBef>
              <a:spcPct val="0"/>
            </a:spcBef>
            <a:spcAft>
              <a:spcPct val="15000"/>
            </a:spcAft>
            <a:buChar char="•"/>
          </a:pPr>
          <a:r>
            <a:rPr lang="he-IL" sz="2500" kern="1200" dirty="0"/>
            <a:t>עד 30 ימי מחלה בשנה, וזכאות לצבירה.</a:t>
          </a:r>
        </a:p>
        <a:p>
          <a:pPr marL="228600" lvl="1" indent="-228600" algn="r" defTabSz="1111250" rtl="1">
            <a:lnSpc>
              <a:spcPct val="90000"/>
            </a:lnSpc>
            <a:spcBef>
              <a:spcPct val="0"/>
            </a:spcBef>
            <a:spcAft>
              <a:spcPct val="15000"/>
            </a:spcAft>
            <a:buChar char="•"/>
          </a:pPr>
          <a:r>
            <a:rPr lang="he-IL" sz="2500" kern="1200" dirty="0"/>
            <a:t>אפשרות לביטוח אובדן כושר עבודה – עד 2.5% מהשכר שולל את הזכאות לימי מחלה על חשבון התאגיד.</a:t>
          </a:r>
        </a:p>
      </dsp:txBody>
      <dsp:txXfrm rot="5400000">
        <a:off x="82892" y="295201"/>
        <a:ext cx="6647092" cy="1532257"/>
      </dsp:txXfrm>
    </dsp:sp>
    <dsp:sp modelId="{4F991609-A928-43D1-85BD-378106110EB1}">
      <dsp:nvSpPr>
        <dsp:cNvPr id="0" name=""/>
        <dsp:cNvSpPr/>
      </dsp:nvSpPr>
      <dsp:spPr>
        <a:xfrm>
          <a:off x="6729984" y="53"/>
          <a:ext cx="3785616" cy="21225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rtl="1">
            <a:lnSpc>
              <a:spcPct val="90000"/>
            </a:lnSpc>
            <a:spcBef>
              <a:spcPct val="0"/>
            </a:spcBef>
            <a:spcAft>
              <a:spcPct val="35000"/>
            </a:spcAft>
            <a:buNone/>
          </a:pPr>
          <a:r>
            <a:rPr lang="he-IL" sz="6500" kern="1200" dirty="0"/>
            <a:t>מחלה</a:t>
          </a:r>
        </a:p>
      </dsp:txBody>
      <dsp:txXfrm>
        <a:off x="6833598" y="103667"/>
        <a:ext cx="3578388" cy="1915324"/>
      </dsp:txXfrm>
    </dsp:sp>
    <dsp:sp modelId="{2C282631-1639-4600-9DB0-57607AD29477}">
      <dsp:nvSpPr>
        <dsp:cNvPr id="0" name=""/>
        <dsp:cNvSpPr/>
      </dsp:nvSpPr>
      <dsp:spPr>
        <a:xfrm rot="16200000">
          <a:off x="2515971" y="-74983"/>
          <a:ext cx="1698041"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r" defTabSz="1111250" rtl="1">
            <a:lnSpc>
              <a:spcPct val="90000"/>
            </a:lnSpc>
            <a:spcBef>
              <a:spcPct val="0"/>
            </a:spcBef>
            <a:spcAft>
              <a:spcPct val="15000"/>
            </a:spcAft>
            <a:buChar char="•"/>
          </a:pPr>
          <a:r>
            <a:rPr lang="he-IL" sz="2500" kern="1200" dirty="0"/>
            <a:t>22 ימי חופשה בשנה. (בימי החופשה לא נכללים ימי שישי ושבת שבהם לא עובדים)</a:t>
          </a:r>
        </a:p>
        <a:p>
          <a:pPr marL="228600" lvl="1" indent="-228600" algn="r" defTabSz="1111250" rtl="1">
            <a:lnSpc>
              <a:spcPct val="90000"/>
            </a:lnSpc>
            <a:spcBef>
              <a:spcPct val="0"/>
            </a:spcBef>
            <a:spcAft>
              <a:spcPct val="15000"/>
            </a:spcAft>
            <a:buChar char="•"/>
          </a:pPr>
          <a:r>
            <a:rPr lang="he-IL" sz="2500" kern="1200" dirty="0"/>
            <a:t>צבירה עד 55 ימים אותם ניתן לפדות רק בסיום יחסי העבודה</a:t>
          </a:r>
        </a:p>
      </dsp:txBody>
      <dsp:txXfrm rot="5400000">
        <a:off x="82892" y="2523880"/>
        <a:ext cx="6647092" cy="1532257"/>
      </dsp:txXfrm>
    </dsp:sp>
    <dsp:sp modelId="{7115F113-CF5B-49D8-B89E-D6012322A340}">
      <dsp:nvSpPr>
        <dsp:cNvPr id="0" name=""/>
        <dsp:cNvSpPr/>
      </dsp:nvSpPr>
      <dsp:spPr>
        <a:xfrm>
          <a:off x="6729984" y="2228732"/>
          <a:ext cx="3785616" cy="21225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rtl="1">
            <a:lnSpc>
              <a:spcPct val="90000"/>
            </a:lnSpc>
            <a:spcBef>
              <a:spcPct val="0"/>
            </a:spcBef>
            <a:spcAft>
              <a:spcPct val="35000"/>
            </a:spcAft>
            <a:buNone/>
          </a:pPr>
          <a:r>
            <a:rPr lang="he-IL" sz="6500" kern="1200" dirty="0"/>
            <a:t>חופשה</a:t>
          </a:r>
        </a:p>
      </dsp:txBody>
      <dsp:txXfrm>
        <a:off x="6833598" y="2332346"/>
        <a:ext cx="3578388" cy="191532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CD5728E-D110-4526-8457-241077B389E9}"/>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EC9E7945-457F-4C4E-866C-5998408C46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B58AFE4E-7424-46C6-85C8-2AFBA3568F33}"/>
              </a:ext>
            </a:extLst>
          </p:cNvPr>
          <p:cNvSpPr>
            <a:spLocks noGrp="1"/>
          </p:cNvSpPr>
          <p:nvPr>
            <p:ph type="dt" sz="half" idx="10"/>
          </p:nvPr>
        </p:nvSpPr>
        <p:spPr/>
        <p:txBody>
          <a:bodyPr/>
          <a:lstStyle/>
          <a:p>
            <a:fld id="{02B9892B-8433-4C41-BD72-BC6C6DEA3906}" type="datetimeFigureOut">
              <a:rPr lang="he-IL" smtClean="0"/>
              <a:t>י"א/חשון/תשפ"ב</a:t>
            </a:fld>
            <a:endParaRPr lang="he-IL"/>
          </a:p>
        </p:txBody>
      </p:sp>
      <p:sp>
        <p:nvSpPr>
          <p:cNvPr id="5" name="מציין מיקום של כותרת תחתונה 4">
            <a:extLst>
              <a:ext uri="{FF2B5EF4-FFF2-40B4-BE49-F238E27FC236}">
                <a16:creationId xmlns:a16="http://schemas.microsoft.com/office/drawing/2014/main" id="{292099A3-81D9-47F8-AC03-BB9730D6BD1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6630B58-6113-437B-AB1C-810003EC9967}"/>
              </a:ext>
            </a:extLst>
          </p:cNvPr>
          <p:cNvSpPr>
            <a:spLocks noGrp="1"/>
          </p:cNvSpPr>
          <p:nvPr>
            <p:ph type="sldNum" sz="quarter" idx="12"/>
          </p:nvPr>
        </p:nvSpPr>
        <p:spPr/>
        <p:txBody>
          <a:bodyPr/>
          <a:lstStyle/>
          <a:p>
            <a:fld id="{C0B666CD-BA7F-4C11-8118-D9403E44CEE6}" type="slidenum">
              <a:rPr lang="he-IL" smtClean="0"/>
              <a:t>‹#›</a:t>
            </a:fld>
            <a:endParaRPr lang="he-IL"/>
          </a:p>
        </p:txBody>
      </p:sp>
    </p:spTree>
    <p:extLst>
      <p:ext uri="{BB962C8B-B14F-4D97-AF65-F5344CB8AC3E}">
        <p14:creationId xmlns:p14="http://schemas.microsoft.com/office/powerpoint/2010/main" val="2717428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78C6E30-8F3C-4463-94F6-55462811F01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DA59CB86-C75A-46A9-96C8-5F7261A4D2E1}"/>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678DBA6-84E5-40FD-8DEF-A1972519C0AA}"/>
              </a:ext>
            </a:extLst>
          </p:cNvPr>
          <p:cNvSpPr>
            <a:spLocks noGrp="1"/>
          </p:cNvSpPr>
          <p:nvPr>
            <p:ph type="dt" sz="half" idx="10"/>
          </p:nvPr>
        </p:nvSpPr>
        <p:spPr/>
        <p:txBody>
          <a:bodyPr/>
          <a:lstStyle/>
          <a:p>
            <a:fld id="{02B9892B-8433-4C41-BD72-BC6C6DEA3906}" type="datetimeFigureOut">
              <a:rPr lang="he-IL" smtClean="0"/>
              <a:t>י"א/חשון/תשפ"ב</a:t>
            </a:fld>
            <a:endParaRPr lang="he-IL"/>
          </a:p>
        </p:txBody>
      </p:sp>
      <p:sp>
        <p:nvSpPr>
          <p:cNvPr id="5" name="מציין מיקום של כותרת תחתונה 4">
            <a:extLst>
              <a:ext uri="{FF2B5EF4-FFF2-40B4-BE49-F238E27FC236}">
                <a16:creationId xmlns:a16="http://schemas.microsoft.com/office/drawing/2014/main" id="{45A08D2B-8014-4536-AFD1-D7F493BBB44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EE61175-F388-4C0C-B58B-60448C56E581}"/>
              </a:ext>
            </a:extLst>
          </p:cNvPr>
          <p:cNvSpPr>
            <a:spLocks noGrp="1"/>
          </p:cNvSpPr>
          <p:nvPr>
            <p:ph type="sldNum" sz="quarter" idx="12"/>
          </p:nvPr>
        </p:nvSpPr>
        <p:spPr/>
        <p:txBody>
          <a:bodyPr/>
          <a:lstStyle/>
          <a:p>
            <a:fld id="{C0B666CD-BA7F-4C11-8118-D9403E44CEE6}" type="slidenum">
              <a:rPr lang="he-IL" smtClean="0"/>
              <a:t>‹#›</a:t>
            </a:fld>
            <a:endParaRPr lang="he-IL"/>
          </a:p>
        </p:txBody>
      </p:sp>
    </p:spTree>
    <p:extLst>
      <p:ext uri="{BB962C8B-B14F-4D97-AF65-F5344CB8AC3E}">
        <p14:creationId xmlns:p14="http://schemas.microsoft.com/office/powerpoint/2010/main" val="56594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4AFEA45-329F-4A30-BCE7-8CA2A1EA91D2}"/>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E0EB72FE-5142-4D48-8860-CBF730AD4C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BC15B8AE-610C-4076-ADDC-F484ED8AE411}"/>
              </a:ext>
            </a:extLst>
          </p:cNvPr>
          <p:cNvSpPr>
            <a:spLocks noGrp="1"/>
          </p:cNvSpPr>
          <p:nvPr>
            <p:ph type="dt" sz="half" idx="10"/>
          </p:nvPr>
        </p:nvSpPr>
        <p:spPr/>
        <p:txBody>
          <a:bodyPr/>
          <a:lstStyle/>
          <a:p>
            <a:fld id="{02B9892B-8433-4C41-BD72-BC6C6DEA3906}" type="datetimeFigureOut">
              <a:rPr lang="he-IL" smtClean="0"/>
              <a:t>י"א/חשון/תשפ"ב</a:t>
            </a:fld>
            <a:endParaRPr lang="he-IL"/>
          </a:p>
        </p:txBody>
      </p:sp>
      <p:sp>
        <p:nvSpPr>
          <p:cNvPr id="5" name="מציין מיקום של כותרת תחתונה 4">
            <a:extLst>
              <a:ext uri="{FF2B5EF4-FFF2-40B4-BE49-F238E27FC236}">
                <a16:creationId xmlns:a16="http://schemas.microsoft.com/office/drawing/2014/main" id="{A2B79486-3001-4876-ABDA-0D51F6838B4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D8B0D03-7DA2-46CA-BC91-24C9130E051B}"/>
              </a:ext>
            </a:extLst>
          </p:cNvPr>
          <p:cNvSpPr>
            <a:spLocks noGrp="1"/>
          </p:cNvSpPr>
          <p:nvPr>
            <p:ph type="sldNum" sz="quarter" idx="12"/>
          </p:nvPr>
        </p:nvSpPr>
        <p:spPr/>
        <p:txBody>
          <a:bodyPr/>
          <a:lstStyle/>
          <a:p>
            <a:fld id="{C0B666CD-BA7F-4C11-8118-D9403E44CEE6}" type="slidenum">
              <a:rPr lang="he-IL" smtClean="0"/>
              <a:t>‹#›</a:t>
            </a:fld>
            <a:endParaRPr lang="he-IL"/>
          </a:p>
        </p:txBody>
      </p:sp>
    </p:spTree>
    <p:extLst>
      <p:ext uri="{BB962C8B-B14F-4D97-AF65-F5344CB8AC3E}">
        <p14:creationId xmlns:p14="http://schemas.microsoft.com/office/powerpoint/2010/main" val="2673064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DEC4B8-E6D4-4EF0-B391-344E0024369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665B1F39-95D4-4C5C-9720-FC99D00C2DA8}"/>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C508F5CD-036A-4306-B690-31E229E00786}"/>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EAFE9121-A816-4B82-B6A4-5CA5DB140BDE}"/>
              </a:ext>
            </a:extLst>
          </p:cNvPr>
          <p:cNvSpPr>
            <a:spLocks noGrp="1"/>
          </p:cNvSpPr>
          <p:nvPr>
            <p:ph type="dt" sz="half" idx="10"/>
          </p:nvPr>
        </p:nvSpPr>
        <p:spPr/>
        <p:txBody>
          <a:bodyPr/>
          <a:lstStyle/>
          <a:p>
            <a:fld id="{02B9892B-8433-4C41-BD72-BC6C6DEA3906}" type="datetimeFigureOut">
              <a:rPr lang="he-IL" smtClean="0"/>
              <a:t>י"א/חשון/תשפ"ב</a:t>
            </a:fld>
            <a:endParaRPr lang="he-IL"/>
          </a:p>
        </p:txBody>
      </p:sp>
      <p:sp>
        <p:nvSpPr>
          <p:cNvPr id="6" name="מציין מיקום של כותרת תחתונה 5">
            <a:extLst>
              <a:ext uri="{FF2B5EF4-FFF2-40B4-BE49-F238E27FC236}">
                <a16:creationId xmlns:a16="http://schemas.microsoft.com/office/drawing/2014/main" id="{B0C1A8AB-DB74-4878-B8CB-12BEC6AC63C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84303AD2-9DF4-4253-B842-20A99651DE57}"/>
              </a:ext>
            </a:extLst>
          </p:cNvPr>
          <p:cNvSpPr>
            <a:spLocks noGrp="1"/>
          </p:cNvSpPr>
          <p:nvPr>
            <p:ph type="sldNum" sz="quarter" idx="12"/>
          </p:nvPr>
        </p:nvSpPr>
        <p:spPr/>
        <p:txBody>
          <a:bodyPr/>
          <a:lstStyle/>
          <a:p>
            <a:fld id="{C0B666CD-BA7F-4C11-8118-D9403E44CEE6}" type="slidenum">
              <a:rPr lang="he-IL" smtClean="0"/>
              <a:t>‹#›</a:t>
            </a:fld>
            <a:endParaRPr lang="he-IL"/>
          </a:p>
        </p:txBody>
      </p:sp>
    </p:spTree>
    <p:extLst>
      <p:ext uri="{BB962C8B-B14F-4D97-AF65-F5344CB8AC3E}">
        <p14:creationId xmlns:p14="http://schemas.microsoft.com/office/powerpoint/2010/main" val="335804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CF7C42D-C045-4507-9217-DE7592241049}"/>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76F47B9C-D84C-4A04-BE9D-7B7740BEF7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33885C7F-BD0C-4B82-8332-44CE98BE977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7565EFE7-5B48-47F2-89C1-89A35E9A88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704B797C-D95C-4A0B-B3BF-F87597A5AB13}"/>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86B3A371-0B37-4674-96C7-A2FE424F3797}"/>
              </a:ext>
            </a:extLst>
          </p:cNvPr>
          <p:cNvSpPr>
            <a:spLocks noGrp="1"/>
          </p:cNvSpPr>
          <p:nvPr>
            <p:ph type="dt" sz="half" idx="10"/>
          </p:nvPr>
        </p:nvSpPr>
        <p:spPr/>
        <p:txBody>
          <a:bodyPr/>
          <a:lstStyle/>
          <a:p>
            <a:fld id="{02B9892B-8433-4C41-BD72-BC6C6DEA3906}" type="datetimeFigureOut">
              <a:rPr lang="he-IL" smtClean="0"/>
              <a:t>י"א/חשון/תשפ"ב</a:t>
            </a:fld>
            <a:endParaRPr lang="he-IL"/>
          </a:p>
        </p:txBody>
      </p:sp>
      <p:sp>
        <p:nvSpPr>
          <p:cNvPr id="8" name="מציין מיקום של כותרת תחתונה 7">
            <a:extLst>
              <a:ext uri="{FF2B5EF4-FFF2-40B4-BE49-F238E27FC236}">
                <a16:creationId xmlns:a16="http://schemas.microsoft.com/office/drawing/2014/main" id="{E37769EE-BD2A-483C-95EB-ABA1569DE2C6}"/>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EB77F9BE-798D-45C0-BF0A-3BF45FE0A380}"/>
              </a:ext>
            </a:extLst>
          </p:cNvPr>
          <p:cNvSpPr>
            <a:spLocks noGrp="1"/>
          </p:cNvSpPr>
          <p:nvPr>
            <p:ph type="sldNum" sz="quarter" idx="12"/>
          </p:nvPr>
        </p:nvSpPr>
        <p:spPr/>
        <p:txBody>
          <a:bodyPr/>
          <a:lstStyle/>
          <a:p>
            <a:fld id="{C0B666CD-BA7F-4C11-8118-D9403E44CEE6}" type="slidenum">
              <a:rPr lang="he-IL" smtClean="0"/>
              <a:t>‹#›</a:t>
            </a:fld>
            <a:endParaRPr lang="he-IL"/>
          </a:p>
        </p:txBody>
      </p:sp>
    </p:spTree>
    <p:extLst>
      <p:ext uri="{BB962C8B-B14F-4D97-AF65-F5344CB8AC3E}">
        <p14:creationId xmlns:p14="http://schemas.microsoft.com/office/powerpoint/2010/main" val="845176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F8ED598-1E6B-414F-A7C2-26DFB84A46F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F0554AE5-AFDD-4CEA-904F-9F9C4C3CAC72}"/>
              </a:ext>
            </a:extLst>
          </p:cNvPr>
          <p:cNvSpPr>
            <a:spLocks noGrp="1"/>
          </p:cNvSpPr>
          <p:nvPr>
            <p:ph type="dt" sz="half" idx="10"/>
          </p:nvPr>
        </p:nvSpPr>
        <p:spPr/>
        <p:txBody>
          <a:bodyPr/>
          <a:lstStyle/>
          <a:p>
            <a:fld id="{02B9892B-8433-4C41-BD72-BC6C6DEA3906}" type="datetimeFigureOut">
              <a:rPr lang="he-IL" smtClean="0"/>
              <a:t>י"א/חשון/תשפ"ב</a:t>
            </a:fld>
            <a:endParaRPr lang="he-IL"/>
          </a:p>
        </p:txBody>
      </p:sp>
      <p:sp>
        <p:nvSpPr>
          <p:cNvPr id="4" name="מציין מיקום של כותרת תחתונה 3">
            <a:extLst>
              <a:ext uri="{FF2B5EF4-FFF2-40B4-BE49-F238E27FC236}">
                <a16:creationId xmlns:a16="http://schemas.microsoft.com/office/drawing/2014/main" id="{515ABADC-B9AA-45CA-9EE1-D225DF2F4CB7}"/>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26E4B47F-CD33-4354-A931-F85D96FDFEBC}"/>
              </a:ext>
            </a:extLst>
          </p:cNvPr>
          <p:cNvSpPr>
            <a:spLocks noGrp="1"/>
          </p:cNvSpPr>
          <p:nvPr>
            <p:ph type="sldNum" sz="quarter" idx="12"/>
          </p:nvPr>
        </p:nvSpPr>
        <p:spPr/>
        <p:txBody>
          <a:bodyPr/>
          <a:lstStyle/>
          <a:p>
            <a:fld id="{C0B666CD-BA7F-4C11-8118-D9403E44CEE6}" type="slidenum">
              <a:rPr lang="he-IL" smtClean="0"/>
              <a:t>‹#›</a:t>
            </a:fld>
            <a:endParaRPr lang="he-IL"/>
          </a:p>
        </p:txBody>
      </p:sp>
    </p:spTree>
    <p:extLst>
      <p:ext uri="{BB962C8B-B14F-4D97-AF65-F5344CB8AC3E}">
        <p14:creationId xmlns:p14="http://schemas.microsoft.com/office/powerpoint/2010/main" val="373371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1AF7D2A4-6F2B-447F-911B-5B7EEF6C01B0}"/>
              </a:ext>
            </a:extLst>
          </p:cNvPr>
          <p:cNvSpPr>
            <a:spLocks noGrp="1"/>
          </p:cNvSpPr>
          <p:nvPr>
            <p:ph type="dt" sz="half" idx="10"/>
          </p:nvPr>
        </p:nvSpPr>
        <p:spPr/>
        <p:txBody>
          <a:bodyPr/>
          <a:lstStyle/>
          <a:p>
            <a:fld id="{02B9892B-8433-4C41-BD72-BC6C6DEA3906}" type="datetimeFigureOut">
              <a:rPr lang="he-IL" smtClean="0"/>
              <a:t>י"א/חשון/תשפ"ב</a:t>
            </a:fld>
            <a:endParaRPr lang="he-IL"/>
          </a:p>
        </p:txBody>
      </p:sp>
      <p:sp>
        <p:nvSpPr>
          <p:cNvPr id="3" name="מציין מיקום של כותרת תחתונה 2">
            <a:extLst>
              <a:ext uri="{FF2B5EF4-FFF2-40B4-BE49-F238E27FC236}">
                <a16:creationId xmlns:a16="http://schemas.microsoft.com/office/drawing/2014/main" id="{6965B762-D77E-461E-9BFF-32FA168735CB}"/>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82ED7CFB-4A30-492F-B958-B94068D0DC27}"/>
              </a:ext>
            </a:extLst>
          </p:cNvPr>
          <p:cNvSpPr>
            <a:spLocks noGrp="1"/>
          </p:cNvSpPr>
          <p:nvPr>
            <p:ph type="sldNum" sz="quarter" idx="12"/>
          </p:nvPr>
        </p:nvSpPr>
        <p:spPr/>
        <p:txBody>
          <a:bodyPr/>
          <a:lstStyle/>
          <a:p>
            <a:fld id="{C0B666CD-BA7F-4C11-8118-D9403E44CEE6}" type="slidenum">
              <a:rPr lang="he-IL" smtClean="0"/>
              <a:t>‹#›</a:t>
            </a:fld>
            <a:endParaRPr lang="he-IL"/>
          </a:p>
        </p:txBody>
      </p:sp>
    </p:spTree>
    <p:extLst>
      <p:ext uri="{BB962C8B-B14F-4D97-AF65-F5344CB8AC3E}">
        <p14:creationId xmlns:p14="http://schemas.microsoft.com/office/powerpoint/2010/main" val="1810838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28C344D-E478-4832-887B-2FEED6490306}"/>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6F2E928-7EE9-45FE-8A43-195AB53F96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ED1C3C41-4231-4235-A27B-B623865A16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D341DF29-F6E3-49D0-B08E-1531123D2805}"/>
              </a:ext>
            </a:extLst>
          </p:cNvPr>
          <p:cNvSpPr>
            <a:spLocks noGrp="1"/>
          </p:cNvSpPr>
          <p:nvPr>
            <p:ph type="dt" sz="half" idx="10"/>
          </p:nvPr>
        </p:nvSpPr>
        <p:spPr/>
        <p:txBody>
          <a:bodyPr/>
          <a:lstStyle/>
          <a:p>
            <a:fld id="{02B9892B-8433-4C41-BD72-BC6C6DEA3906}" type="datetimeFigureOut">
              <a:rPr lang="he-IL" smtClean="0"/>
              <a:t>י"א/חשון/תשפ"ב</a:t>
            </a:fld>
            <a:endParaRPr lang="he-IL"/>
          </a:p>
        </p:txBody>
      </p:sp>
      <p:sp>
        <p:nvSpPr>
          <p:cNvPr id="6" name="מציין מיקום של כותרת תחתונה 5">
            <a:extLst>
              <a:ext uri="{FF2B5EF4-FFF2-40B4-BE49-F238E27FC236}">
                <a16:creationId xmlns:a16="http://schemas.microsoft.com/office/drawing/2014/main" id="{E3BDF227-C14B-438B-9BE9-9F97E4EEC8E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5699361E-3119-48EF-A395-79DED5727D88}"/>
              </a:ext>
            </a:extLst>
          </p:cNvPr>
          <p:cNvSpPr>
            <a:spLocks noGrp="1"/>
          </p:cNvSpPr>
          <p:nvPr>
            <p:ph type="sldNum" sz="quarter" idx="12"/>
          </p:nvPr>
        </p:nvSpPr>
        <p:spPr/>
        <p:txBody>
          <a:bodyPr/>
          <a:lstStyle/>
          <a:p>
            <a:fld id="{C0B666CD-BA7F-4C11-8118-D9403E44CEE6}" type="slidenum">
              <a:rPr lang="he-IL" smtClean="0"/>
              <a:t>‹#›</a:t>
            </a:fld>
            <a:endParaRPr lang="he-IL"/>
          </a:p>
        </p:txBody>
      </p:sp>
    </p:spTree>
    <p:extLst>
      <p:ext uri="{BB962C8B-B14F-4D97-AF65-F5344CB8AC3E}">
        <p14:creationId xmlns:p14="http://schemas.microsoft.com/office/powerpoint/2010/main" val="386451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B082A8F-17B4-41B7-AE5B-C59B4182458D}"/>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2E375EE5-5C33-4CC6-BDB0-D2F11A12E5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D6AE0472-CAEB-4C6E-93B7-0A830D36D8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9576880F-A9B5-4BB6-90A5-3349190C9ACF}"/>
              </a:ext>
            </a:extLst>
          </p:cNvPr>
          <p:cNvSpPr>
            <a:spLocks noGrp="1"/>
          </p:cNvSpPr>
          <p:nvPr>
            <p:ph type="dt" sz="half" idx="10"/>
          </p:nvPr>
        </p:nvSpPr>
        <p:spPr/>
        <p:txBody>
          <a:bodyPr/>
          <a:lstStyle/>
          <a:p>
            <a:fld id="{02B9892B-8433-4C41-BD72-BC6C6DEA3906}" type="datetimeFigureOut">
              <a:rPr lang="he-IL" smtClean="0"/>
              <a:t>י"א/חשון/תשפ"ב</a:t>
            </a:fld>
            <a:endParaRPr lang="he-IL"/>
          </a:p>
        </p:txBody>
      </p:sp>
      <p:sp>
        <p:nvSpPr>
          <p:cNvPr id="6" name="מציין מיקום של כותרת תחתונה 5">
            <a:extLst>
              <a:ext uri="{FF2B5EF4-FFF2-40B4-BE49-F238E27FC236}">
                <a16:creationId xmlns:a16="http://schemas.microsoft.com/office/drawing/2014/main" id="{DAF6E848-6802-44CB-BD1D-EB7AC2D5FA6E}"/>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EDECF0EA-5726-414D-A993-9F1A6B532E29}"/>
              </a:ext>
            </a:extLst>
          </p:cNvPr>
          <p:cNvSpPr>
            <a:spLocks noGrp="1"/>
          </p:cNvSpPr>
          <p:nvPr>
            <p:ph type="sldNum" sz="quarter" idx="12"/>
          </p:nvPr>
        </p:nvSpPr>
        <p:spPr/>
        <p:txBody>
          <a:bodyPr/>
          <a:lstStyle/>
          <a:p>
            <a:fld id="{C0B666CD-BA7F-4C11-8118-D9403E44CEE6}" type="slidenum">
              <a:rPr lang="he-IL" smtClean="0"/>
              <a:t>‹#›</a:t>
            </a:fld>
            <a:endParaRPr lang="he-IL"/>
          </a:p>
        </p:txBody>
      </p:sp>
    </p:spTree>
    <p:extLst>
      <p:ext uri="{BB962C8B-B14F-4D97-AF65-F5344CB8AC3E}">
        <p14:creationId xmlns:p14="http://schemas.microsoft.com/office/powerpoint/2010/main" val="1384297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48621E-B25C-4122-9913-99472D7F913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102751A5-09B9-4A58-ABAA-BC4DA5FF8BD3}"/>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17D2110-6E8E-4A83-9F3D-57AE7DA55D57}"/>
              </a:ext>
            </a:extLst>
          </p:cNvPr>
          <p:cNvSpPr>
            <a:spLocks noGrp="1"/>
          </p:cNvSpPr>
          <p:nvPr>
            <p:ph type="dt" sz="half" idx="10"/>
          </p:nvPr>
        </p:nvSpPr>
        <p:spPr/>
        <p:txBody>
          <a:bodyPr/>
          <a:lstStyle/>
          <a:p>
            <a:fld id="{02B9892B-8433-4C41-BD72-BC6C6DEA3906}" type="datetimeFigureOut">
              <a:rPr lang="he-IL" smtClean="0"/>
              <a:t>י"א/חשון/תשפ"ב</a:t>
            </a:fld>
            <a:endParaRPr lang="he-IL"/>
          </a:p>
        </p:txBody>
      </p:sp>
      <p:sp>
        <p:nvSpPr>
          <p:cNvPr id="5" name="מציין מיקום של כותרת תחתונה 4">
            <a:extLst>
              <a:ext uri="{FF2B5EF4-FFF2-40B4-BE49-F238E27FC236}">
                <a16:creationId xmlns:a16="http://schemas.microsoft.com/office/drawing/2014/main" id="{5321C06A-57C1-4F74-A5B5-3988D647E097}"/>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A083F3D-930D-4CAD-A43B-910248E281B9}"/>
              </a:ext>
            </a:extLst>
          </p:cNvPr>
          <p:cNvSpPr>
            <a:spLocks noGrp="1"/>
          </p:cNvSpPr>
          <p:nvPr>
            <p:ph type="sldNum" sz="quarter" idx="12"/>
          </p:nvPr>
        </p:nvSpPr>
        <p:spPr/>
        <p:txBody>
          <a:bodyPr/>
          <a:lstStyle/>
          <a:p>
            <a:fld id="{C0B666CD-BA7F-4C11-8118-D9403E44CEE6}" type="slidenum">
              <a:rPr lang="he-IL" smtClean="0"/>
              <a:t>‹#›</a:t>
            </a:fld>
            <a:endParaRPr lang="he-IL"/>
          </a:p>
        </p:txBody>
      </p:sp>
    </p:spTree>
    <p:extLst>
      <p:ext uri="{BB962C8B-B14F-4D97-AF65-F5344CB8AC3E}">
        <p14:creationId xmlns:p14="http://schemas.microsoft.com/office/powerpoint/2010/main" val="1535405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09B30EF5-C5C5-444F-B51F-9E4021657B5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F8B812A1-D669-42B1-A421-7AFB6DB94BE5}"/>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A889218D-284A-4B2B-AD81-EB6265345BE9}"/>
              </a:ext>
            </a:extLst>
          </p:cNvPr>
          <p:cNvSpPr>
            <a:spLocks noGrp="1"/>
          </p:cNvSpPr>
          <p:nvPr>
            <p:ph type="dt" sz="half" idx="10"/>
          </p:nvPr>
        </p:nvSpPr>
        <p:spPr/>
        <p:txBody>
          <a:bodyPr/>
          <a:lstStyle/>
          <a:p>
            <a:fld id="{02B9892B-8433-4C41-BD72-BC6C6DEA3906}" type="datetimeFigureOut">
              <a:rPr lang="he-IL" smtClean="0"/>
              <a:t>י"א/חשון/תשפ"ב</a:t>
            </a:fld>
            <a:endParaRPr lang="he-IL"/>
          </a:p>
        </p:txBody>
      </p:sp>
      <p:sp>
        <p:nvSpPr>
          <p:cNvPr id="5" name="מציין מיקום של כותרת תחתונה 4">
            <a:extLst>
              <a:ext uri="{FF2B5EF4-FFF2-40B4-BE49-F238E27FC236}">
                <a16:creationId xmlns:a16="http://schemas.microsoft.com/office/drawing/2014/main" id="{3D6399B1-F566-4182-9DBB-039E7C78F938}"/>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1030250-6CD6-4BAC-8F35-616C39AEBA94}"/>
              </a:ext>
            </a:extLst>
          </p:cNvPr>
          <p:cNvSpPr>
            <a:spLocks noGrp="1"/>
          </p:cNvSpPr>
          <p:nvPr>
            <p:ph type="sldNum" sz="quarter" idx="12"/>
          </p:nvPr>
        </p:nvSpPr>
        <p:spPr/>
        <p:txBody>
          <a:bodyPr/>
          <a:lstStyle/>
          <a:p>
            <a:fld id="{C0B666CD-BA7F-4C11-8118-D9403E44CEE6}" type="slidenum">
              <a:rPr lang="he-IL" smtClean="0"/>
              <a:t>‹#›</a:t>
            </a:fld>
            <a:endParaRPr lang="he-IL"/>
          </a:p>
        </p:txBody>
      </p:sp>
    </p:spTree>
    <p:extLst>
      <p:ext uri="{BB962C8B-B14F-4D97-AF65-F5344CB8AC3E}">
        <p14:creationId xmlns:p14="http://schemas.microsoft.com/office/powerpoint/2010/main" val="2198415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5835D400-2CED-4F1D-8996-E9F2BEE2B0A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DE7A71B-7D25-4F12-A9C1-D901AE384CF2}"/>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9DC362BF-29A4-4FE9-9795-94BAE94936C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2B9892B-8433-4C41-BD72-BC6C6DEA3906}" type="datetimeFigureOut">
              <a:rPr lang="he-IL" smtClean="0"/>
              <a:t>י"א/חשון/תשפ"ב</a:t>
            </a:fld>
            <a:endParaRPr lang="he-IL"/>
          </a:p>
        </p:txBody>
      </p:sp>
      <p:sp>
        <p:nvSpPr>
          <p:cNvPr id="5" name="מציין מיקום של כותרת תחתונה 4">
            <a:extLst>
              <a:ext uri="{FF2B5EF4-FFF2-40B4-BE49-F238E27FC236}">
                <a16:creationId xmlns:a16="http://schemas.microsoft.com/office/drawing/2014/main" id="{4425A865-2927-4073-B7A7-081E0DDF77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9E184463-4676-4E1F-928A-D821FFA8017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0B666CD-BA7F-4C11-8118-D9403E44CEE6}" type="slidenum">
              <a:rPr lang="he-IL" smtClean="0"/>
              <a:t>‹#›</a:t>
            </a:fld>
            <a:endParaRPr lang="he-IL"/>
          </a:p>
        </p:txBody>
      </p:sp>
    </p:spTree>
    <p:extLst>
      <p:ext uri="{BB962C8B-B14F-4D97-AF65-F5344CB8AC3E}">
        <p14:creationId xmlns:p14="http://schemas.microsoft.com/office/powerpoint/2010/main" val="1642753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3421B4C-AA27-4F32-AA73-DA587F272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6110"/>
            <a:ext cx="6769978" cy="5905761"/>
          </a:xfrm>
          <a:custGeom>
            <a:avLst/>
            <a:gdLst>
              <a:gd name="connsiteX0" fmla="*/ 0 w 6769978"/>
              <a:gd name="connsiteY0" fmla="*/ 0 h 5905761"/>
              <a:gd name="connsiteX1" fmla="*/ 6769978 w 6769978"/>
              <a:gd name="connsiteY1" fmla="*/ 0 h 5905761"/>
              <a:gd name="connsiteX2" fmla="*/ 3973138 w 6769978"/>
              <a:gd name="connsiteY2" fmla="*/ 5905761 h 5905761"/>
              <a:gd name="connsiteX3" fmla="*/ 0 w 6769978"/>
              <a:gd name="connsiteY3" fmla="*/ 5905761 h 5905761"/>
            </a:gdLst>
            <a:ahLst/>
            <a:cxnLst>
              <a:cxn ang="0">
                <a:pos x="connsiteX0" y="connsiteY0"/>
              </a:cxn>
              <a:cxn ang="0">
                <a:pos x="connsiteX1" y="connsiteY1"/>
              </a:cxn>
              <a:cxn ang="0">
                <a:pos x="connsiteX2" y="connsiteY2"/>
              </a:cxn>
              <a:cxn ang="0">
                <a:pos x="connsiteX3" y="connsiteY3"/>
              </a:cxn>
            </a:cxnLst>
            <a:rect l="l" t="t" r="r" b="b"/>
            <a:pathLst>
              <a:path w="6769978" h="5905761">
                <a:moveTo>
                  <a:pt x="0" y="0"/>
                </a:moveTo>
                <a:lnTo>
                  <a:pt x="6769978" y="0"/>
                </a:lnTo>
                <a:lnTo>
                  <a:pt x="3973138" y="5905761"/>
                </a:lnTo>
                <a:lnTo>
                  <a:pt x="0" y="5905761"/>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lumMod val="95000"/>
                </a:schemeClr>
              </a:solidFill>
            </a:endParaRPr>
          </a:p>
        </p:txBody>
      </p:sp>
      <p:sp>
        <p:nvSpPr>
          <p:cNvPr id="2" name="כותרת 1">
            <a:extLst>
              <a:ext uri="{FF2B5EF4-FFF2-40B4-BE49-F238E27FC236}">
                <a16:creationId xmlns:a16="http://schemas.microsoft.com/office/drawing/2014/main" id="{C4109FE1-C26B-4D07-97BD-207440AC047F}"/>
              </a:ext>
            </a:extLst>
          </p:cNvPr>
          <p:cNvSpPr>
            <a:spLocks noGrp="1"/>
          </p:cNvSpPr>
          <p:nvPr>
            <p:ph type="ctrTitle"/>
          </p:nvPr>
        </p:nvSpPr>
        <p:spPr>
          <a:xfrm>
            <a:off x="687136" y="350265"/>
            <a:ext cx="4224048" cy="2610042"/>
          </a:xfrm>
        </p:spPr>
        <p:txBody>
          <a:bodyPr>
            <a:normAutofit/>
          </a:bodyPr>
          <a:lstStyle/>
          <a:p>
            <a:pPr algn="l"/>
            <a:r>
              <a:rPr lang="he-IL" sz="4400" dirty="0">
                <a:solidFill>
                  <a:srgbClr val="FFFFFF"/>
                </a:solidFill>
              </a:rPr>
              <a:t>מבנה ושכר בתאגידים עירוניים</a:t>
            </a:r>
          </a:p>
        </p:txBody>
      </p:sp>
      <p:sp>
        <p:nvSpPr>
          <p:cNvPr id="3" name="כותרת משנה 2">
            <a:extLst>
              <a:ext uri="{FF2B5EF4-FFF2-40B4-BE49-F238E27FC236}">
                <a16:creationId xmlns:a16="http://schemas.microsoft.com/office/drawing/2014/main" id="{94C47733-CAA4-4319-AA42-21850C2F2EDF}"/>
              </a:ext>
            </a:extLst>
          </p:cNvPr>
          <p:cNvSpPr>
            <a:spLocks noGrp="1"/>
          </p:cNvSpPr>
          <p:nvPr>
            <p:ph type="subTitle" idx="1"/>
          </p:nvPr>
        </p:nvSpPr>
        <p:spPr>
          <a:xfrm>
            <a:off x="841246" y="4373659"/>
            <a:ext cx="3405900" cy="829055"/>
          </a:xfrm>
        </p:spPr>
        <p:txBody>
          <a:bodyPr>
            <a:noAutofit/>
          </a:bodyPr>
          <a:lstStyle/>
          <a:p>
            <a:pPr algn="l"/>
            <a:r>
              <a:rPr lang="he-IL" sz="2000" dirty="0">
                <a:solidFill>
                  <a:srgbClr val="FFFFFF"/>
                </a:solidFill>
              </a:rPr>
              <a:t>חוזה בכירים</a:t>
            </a:r>
          </a:p>
          <a:p>
            <a:pPr algn="l"/>
            <a:r>
              <a:rPr lang="he-IL" sz="2000" dirty="0">
                <a:solidFill>
                  <a:srgbClr val="FFFFFF"/>
                </a:solidFill>
              </a:rPr>
              <a:t>והרפורמה בשכר העובדים</a:t>
            </a:r>
          </a:p>
          <a:p>
            <a:pPr algn="l"/>
            <a:endParaRPr lang="he-IL" sz="2000" dirty="0">
              <a:solidFill>
                <a:srgbClr val="FFFFFF"/>
              </a:solidFill>
            </a:endParaRPr>
          </a:p>
          <a:p>
            <a:pPr algn="l"/>
            <a:r>
              <a:rPr lang="he-IL" sz="2000" dirty="0">
                <a:solidFill>
                  <a:srgbClr val="FFFFFF"/>
                </a:solidFill>
              </a:rPr>
              <a:t>מרגלית בוטרמן, עו"ד</a:t>
            </a:r>
          </a:p>
          <a:p>
            <a:pPr algn="l"/>
            <a:r>
              <a:rPr lang="he-IL" sz="2000" dirty="0">
                <a:solidFill>
                  <a:srgbClr val="FFFFFF"/>
                </a:solidFill>
              </a:rPr>
              <a:t>050-3121991</a:t>
            </a:r>
          </a:p>
        </p:txBody>
      </p:sp>
      <p:pic>
        <p:nvPicPr>
          <p:cNvPr id="5" name="תמונה 4" descr="תמונה שמכילה טקסט&#10;&#10;התיאור נוצר באופן אוטומטי">
            <a:extLst>
              <a:ext uri="{FF2B5EF4-FFF2-40B4-BE49-F238E27FC236}">
                <a16:creationId xmlns:a16="http://schemas.microsoft.com/office/drawing/2014/main" id="{1BEF4219-81EB-44DA-98A0-B77BFB81E4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9977" y="2850022"/>
            <a:ext cx="4580777" cy="1706336"/>
          </a:xfrm>
          <a:prstGeom prst="rect">
            <a:avLst/>
          </a:prstGeom>
        </p:spPr>
      </p:pic>
    </p:spTree>
    <p:extLst>
      <p:ext uri="{BB962C8B-B14F-4D97-AF65-F5344CB8AC3E}">
        <p14:creationId xmlns:p14="http://schemas.microsoft.com/office/powerpoint/2010/main" val="2931652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כותרת 1">
            <a:extLst>
              <a:ext uri="{FF2B5EF4-FFF2-40B4-BE49-F238E27FC236}">
                <a16:creationId xmlns:a16="http://schemas.microsoft.com/office/drawing/2014/main" id="{5144F0B1-660C-425F-93A3-9A9A051CC8EF}"/>
              </a:ext>
            </a:extLst>
          </p:cNvPr>
          <p:cNvSpPr>
            <a:spLocks noGrp="1"/>
          </p:cNvSpPr>
          <p:nvPr>
            <p:ph type="title"/>
          </p:nvPr>
        </p:nvSpPr>
        <p:spPr>
          <a:xfrm>
            <a:off x="459971" y="620392"/>
            <a:ext cx="3808268" cy="5504688"/>
          </a:xfrm>
        </p:spPr>
        <p:txBody>
          <a:bodyPr>
            <a:normAutofit/>
          </a:bodyPr>
          <a:lstStyle/>
          <a:p>
            <a:r>
              <a:rPr lang="he-IL" sz="6000" dirty="0">
                <a:solidFill>
                  <a:schemeClr val="bg1"/>
                </a:solidFill>
              </a:rPr>
              <a:t>מהו תאגיד עירוני?</a:t>
            </a:r>
          </a:p>
        </p:txBody>
      </p:sp>
      <p:graphicFrame>
        <p:nvGraphicFramePr>
          <p:cNvPr id="5" name="מציין מיקום תוכן 2">
            <a:extLst>
              <a:ext uri="{FF2B5EF4-FFF2-40B4-BE49-F238E27FC236}">
                <a16:creationId xmlns:a16="http://schemas.microsoft.com/office/drawing/2014/main" id="{162C1FF8-DA91-416B-BA06-158529CB9247}"/>
              </a:ext>
            </a:extLst>
          </p:cNvPr>
          <p:cNvGraphicFramePr>
            <a:graphicFrameLocks noGrp="1"/>
          </p:cNvGraphicFramePr>
          <p:nvPr>
            <p:ph idx="1"/>
            <p:extLst>
              <p:ext uri="{D42A27DB-BD31-4B8C-83A1-F6EECF244321}">
                <p14:modId xmlns:p14="http://schemas.microsoft.com/office/powerpoint/2010/main" val="676484940"/>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84529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C659A41-E724-40A2-B5BA-8642CF7A1F81}"/>
              </a:ext>
            </a:extLst>
          </p:cNvPr>
          <p:cNvSpPr>
            <a:spLocks noGrp="1"/>
          </p:cNvSpPr>
          <p:nvPr>
            <p:ph type="title"/>
          </p:nvPr>
        </p:nvSpPr>
        <p:spPr/>
        <p:txBody>
          <a:bodyPr/>
          <a:lstStyle/>
          <a:p>
            <a:r>
              <a:rPr lang="he-IL" dirty="0"/>
              <a:t>תחולת חוק יסודות התקציב</a:t>
            </a:r>
          </a:p>
        </p:txBody>
      </p:sp>
      <p:graphicFrame>
        <p:nvGraphicFramePr>
          <p:cNvPr id="10" name="מציין מיקום תוכן 9">
            <a:extLst>
              <a:ext uri="{FF2B5EF4-FFF2-40B4-BE49-F238E27FC236}">
                <a16:creationId xmlns:a16="http://schemas.microsoft.com/office/drawing/2014/main" id="{B8C3BA83-2DB7-4E0C-885B-3C15CD83C160}"/>
              </a:ext>
            </a:extLst>
          </p:cNvPr>
          <p:cNvGraphicFramePr>
            <a:graphicFrameLocks noGrp="1"/>
          </p:cNvGraphicFramePr>
          <p:nvPr>
            <p:ph idx="1"/>
            <p:extLst>
              <p:ext uri="{D42A27DB-BD31-4B8C-83A1-F6EECF244321}">
                <p14:modId xmlns:p14="http://schemas.microsoft.com/office/powerpoint/2010/main" val="3682053153"/>
              </p:ext>
            </p:extLst>
          </p:nvPr>
        </p:nvGraphicFramePr>
        <p:xfrm>
          <a:off x="838200" y="1447800"/>
          <a:ext cx="10515600" cy="5162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79607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כותרת 1">
            <a:extLst>
              <a:ext uri="{FF2B5EF4-FFF2-40B4-BE49-F238E27FC236}">
                <a16:creationId xmlns:a16="http://schemas.microsoft.com/office/drawing/2014/main" id="{0D5BD40F-AA59-4195-A4F8-3212A13C0925}"/>
              </a:ext>
            </a:extLst>
          </p:cNvPr>
          <p:cNvSpPr>
            <a:spLocks noGrp="1"/>
          </p:cNvSpPr>
          <p:nvPr>
            <p:ph type="title"/>
          </p:nvPr>
        </p:nvSpPr>
        <p:spPr>
          <a:xfrm>
            <a:off x="391378" y="208915"/>
            <a:ext cx="11407487" cy="1325563"/>
          </a:xfrm>
        </p:spPr>
        <p:txBody>
          <a:bodyPr>
            <a:normAutofit/>
          </a:bodyPr>
          <a:lstStyle/>
          <a:p>
            <a:r>
              <a:rPr lang="he-IL" sz="5400">
                <a:solidFill>
                  <a:schemeClr val="bg1"/>
                </a:solidFill>
              </a:rPr>
              <a:t>כללי העסקת עובדים בתאגיד עירוני</a:t>
            </a:r>
          </a:p>
        </p:txBody>
      </p:sp>
      <p:graphicFrame>
        <p:nvGraphicFramePr>
          <p:cNvPr id="5" name="מציין מיקום תוכן 2">
            <a:extLst>
              <a:ext uri="{FF2B5EF4-FFF2-40B4-BE49-F238E27FC236}">
                <a16:creationId xmlns:a16="http://schemas.microsoft.com/office/drawing/2014/main" id="{EFAC53B0-6E9B-4C7B-B388-AD24C6F7CCD2}"/>
              </a:ext>
            </a:extLst>
          </p:cNvPr>
          <p:cNvGraphicFramePr>
            <a:graphicFrameLocks noGrp="1"/>
          </p:cNvGraphicFramePr>
          <p:nvPr>
            <p:ph idx="1"/>
            <p:extLst>
              <p:ext uri="{D42A27DB-BD31-4B8C-83A1-F6EECF244321}">
                <p14:modId xmlns:p14="http://schemas.microsoft.com/office/powerpoint/2010/main" val="2369690683"/>
              </p:ext>
            </p:extLst>
          </p:nvPr>
        </p:nvGraphicFramePr>
        <p:xfrm>
          <a:off x="391379" y="1976293"/>
          <a:ext cx="11407487"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4941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כותרת 1">
            <a:extLst>
              <a:ext uri="{FF2B5EF4-FFF2-40B4-BE49-F238E27FC236}">
                <a16:creationId xmlns:a16="http://schemas.microsoft.com/office/drawing/2014/main" id="{F9D52C18-C0CD-4EEE-8343-D6CB5D9D9839}"/>
              </a:ext>
            </a:extLst>
          </p:cNvPr>
          <p:cNvSpPr>
            <a:spLocks noGrp="1"/>
          </p:cNvSpPr>
          <p:nvPr>
            <p:ph type="title"/>
          </p:nvPr>
        </p:nvSpPr>
        <p:spPr>
          <a:xfrm>
            <a:off x="1383564" y="348865"/>
            <a:ext cx="9718111" cy="1576446"/>
          </a:xfrm>
        </p:spPr>
        <p:txBody>
          <a:bodyPr anchor="ctr">
            <a:normAutofit/>
          </a:bodyPr>
          <a:lstStyle/>
          <a:p>
            <a:r>
              <a:rPr lang="he-IL" sz="4000">
                <a:solidFill>
                  <a:srgbClr val="FFFFFF"/>
                </a:solidFill>
              </a:rPr>
              <a:t>חובת מכרז בתאגיד עירוני –מכח הנוהל</a:t>
            </a:r>
          </a:p>
        </p:txBody>
      </p:sp>
      <p:graphicFrame>
        <p:nvGraphicFramePr>
          <p:cNvPr id="10" name="מציין מיקום תוכן 2">
            <a:extLst>
              <a:ext uri="{FF2B5EF4-FFF2-40B4-BE49-F238E27FC236}">
                <a16:creationId xmlns:a16="http://schemas.microsoft.com/office/drawing/2014/main" id="{F7A53F30-B52D-46FB-B4B5-966954324A9B}"/>
              </a:ext>
            </a:extLst>
          </p:cNvPr>
          <p:cNvGraphicFramePr>
            <a:graphicFrameLocks noGrp="1"/>
          </p:cNvGraphicFramePr>
          <p:nvPr>
            <p:ph idx="1"/>
            <p:extLst>
              <p:ext uri="{D42A27DB-BD31-4B8C-83A1-F6EECF244321}">
                <p14:modId xmlns:p14="http://schemas.microsoft.com/office/powerpoint/2010/main" val="315050223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5784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כותרת 1">
            <a:extLst>
              <a:ext uri="{FF2B5EF4-FFF2-40B4-BE49-F238E27FC236}">
                <a16:creationId xmlns:a16="http://schemas.microsoft.com/office/drawing/2014/main" id="{F9D52C18-C0CD-4EEE-8343-D6CB5D9D9839}"/>
              </a:ext>
            </a:extLst>
          </p:cNvPr>
          <p:cNvSpPr>
            <a:spLocks noGrp="1"/>
          </p:cNvSpPr>
          <p:nvPr>
            <p:ph type="title"/>
          </p:nvPr>
        </p:nvSpPr>
        <p:spPr>
          <a:xfrm>
            <a:off x="1383564" y="348865"/>
            <a:ext cx="9718111" cy="1576446"/>
          </a:xfrm>
        </p:spPr>
        <p:txBody>
          <a:bodyPr anchor="ctr">
            <a:normAutofit/>
          </a:bodyPr>
          <a:lstStyle/>
          <a:p>
            <a:r>
              <a:rPr lang="he-IL" sz="4000" dirty="0">
                <a:solidFill>
                  <a:srgbClr val="FFFFFF"/>
                </a:solidFill>
              </a:rPr>
              <a:t>סוגי תנאי העסקה</a:t>
            </a:r>
          </a:p>
        </p:txBody>
      </p:sp>
      <p:graphicFrame>
        <p:nvGraphicFramePr>
          <p:cNvPr id="10" name="מציין מיקום תוכן 2">
            <a:extLst>
              <a:ext uri="{FF2B5EF4-FFF2-40B4-BE49-F238E27FC236}">
                <a16:creationId xmlns:a16="http://schemas.microsoft.com/office/drawing/2014/main" id="{F7A53F30-B52D-46FB-B4B5-966954324A9B}"/>
              </a:ext>
            </a:extLst>
          </p:cNvPr>
          <p:cNvGraphicFramePr>
            <a:graphicFrameLocks noGrp="1"/>
          </p:cNvGraphicFramePr>
          <p:nvPr>
            <p:ph idx="1"/>
            <p:extLst>
              <p:ext uri="{D42A27DB-BD31-4B8C-83A1-F6EECF244321}">
                <p14:modId xmlns:p14="http://schemas.microsoft.com/office/powerpoint/2010/main" val="248867464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0137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כותרת 1">
            <a:extLst>
              <a:ext uri="{FF2B5EF4-FFF2-40B4-BE49-F238E27FC236}">
                <a16:creationId xmlns:a16="http://schemas.microsoft.com/office/drawing/2014/main" id="{B39A7E9F-8B8E-4CB9-BA56-D5BE9A91F19A}"/>
              </a:ext>
            </a:extLst>
          </p:cNvPr>
          <p:cNvSpPr>
            <a:spLocks noGrp="1"/>
          </p:cNvSpPr>
          <p:nvPr>
            <p:ph type="title"/>
          </p:nvPr>
        </p:nvSpPr>
        <p:spPr>
          <a:xfrm>
            <a:off x="524741" y="620392"/>
            <a:ext cx="3808268" cy="5504688"/>
          </a:xfrm>
        </p:spPr>
        <p:txBody>
          <a:bodyPr>
            <a:normAutofit/>
          </a:bodyPr>
          <a:lstStyle/>
          <a:p>
            <a:r>
              <a:rPr lang="he-IL" sz="6000">
                <a:solidFill>
                  <a:schemeClr val="bg1"/>
                </a:solidFill>
              </a:rPr>
              <a:t>העסקה בחוזה אישי</a:t>
            </a:r>
          </a:p>
        </p:txBody>
      </p:sp>
      <p:graphicFrame>
        <p:nvGraphicFramePr>
          <p:cNvPr id="5" name="מציין מיקום תוכן 2">
            <a:extLst>
              <a:ext uri="{FF2B5EF4-FFF2-40B4-BE49-F238E27FC236}">
                <a16:creationId xmlns:a16="http://schemas.microsoft.com/office/drawing/2014/main" id="{48AE77F6-D66D-45BD-8256-43DF62673641}"/>
              </a:ext>
            </a:extLst>
          </p:cNvPr>
          <p:cNvGraphicFramePr>
            <a:graphicFrameLocks noGrp="1"/>
          </p:cNvGraphicFramePr>
          <p:nvPr>
            <p:ph idx="1"/>
            <p:extLst>
              <p:ext uri="{D42A27DB-BD31-4B8C-83A1-F6EECF244321}">
                <p14:modId xmlns:p14="http://schemas.microsoft.com/office/powerpoint/2010/main" val="3139493982"/>
              </p:ext>
            </p:extLst>
          </p:nvPr>
        </p:nvGraphicFramePr>
        <p:xfrm>
          <a:off x="5468389" y="285750"/>
          <a:ext cx="6263640" cy="6305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63654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12">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8FEA6574-A549-408F-BA6B-D1750D69EB29}"/>
              </a:ext>
            </a:extLst>
          </p:cNvPr>
          <p:cNvSpPr>
            <a:spLocks noGrp="1"/>
          </p:cNvSpPr>
          <p:nvPr>
            <p:ph type="title"/>
          </p:nvPr>
        </p:nvSpPr>
        <p:spPr>
          <a:xfrm>
            <a:off x="838200" y="227474"/>
            <a:ext cx="10515600" cy="1325563"/>
          </a:xfrm>
        </p:spPr>
        <p:txBody>
          <a:bodyPr>
            <a:normAutofit/>
          </a:bodyPr>
          <a:lstStyle/>
          <a:p>
            <a:r>
              <a:rPr lang="he-IL" sz="4600" dirty="0">
                <a:solidFill>
                  <a:srgbClr val="FFFFFF"/>
                </a:solidFill>
              </a:rPr>
              <a:t>אופן חישוב שכר המנכ"ל </a:t>
            </a:r>
            <a:r>
              <a:rPr lang="he-IL" sz="2000" dirty="0">
                <a:solidFill>
                  <a:srgbClr val="FFFFFF"/>
                </a:solidFill>
              </a:rPr>
              <a:t>חוזר מרץ 2003</a:t>
            </a:r>
          </a:p>
        </p:txBody>
      </p:sp>
      <p:sp>
        <p:nvSpPr>
          <p:cNvPr id="3" name="מציין מיקום תוכן 2">
            <a:extLst>
              <a:ext uri="{FF2B5EF4-FFF2-40B4-BE49-F238E27FC236}">
                <a16:creationId xmlns:a16="http://schemas.microsoft.com/office/drawing/2014/main" id="{6C413F64-65F5-49F8-B7F5-2F36181AFB69}"/>
              </a:ext>
            </a:extLst>
          </p:cNvPr>
          <p:cNvSpPr>
            <a:spLocks noGrp="1"/>
          </p:cNvSpPr>
          <p:nvPr>
            <p:ph idx="1"/>
          </p:nvPr>
        </p:nvSpPr>
        <p:spPr>
          <a:xfrm>
            <a:off x="609600" y="2347595"/>
            <a:ext cx="11074400" cy="4145280"/>
          </a:xfrm>
        </p:spPr>
        <p:txBody>
          <a:bodyPr>
            <a:noAutofit/>
          </a:bodyPr>
          <a:lstStyle/>
          <a:p>
            <a:pPr eaLnBrk="1" hangingPunct="1">
              <a:buClr>
                <a:srgbClr val="006666"/>
              </a:buClr>
              <a:defRPr/>
            </a:pPr>
            <a:r>
              <a:rPr lang="he-IL" altLang="he-IL" sz="2600" dirty="0"/>
              <a:t>גובה השכר הינו </a:t>
            </a:r>
            <a:r>
              <a:rPr lang="he-IL" altLang="he-IL" sz="2600" dirty="0" err="1"/>
              <a:t>שיקלול</a:t>
            </a:r>
            <a:r>
              <a:rPr lang="he-IL" altLang="he-IL" sz="2600" dirty="0"/>
              <a:t> בין מאזן החברה המאושר האחרון (משקלו 1/3) לבין ההכנסה הממוצעת של החברה ב-3 השנים האחרונות (משקלה 2/3) וזה יוצר נפח פעילות משוקלל. </a:t>
            </a:r>
          </a:p>
          <a:p>
            <a:pPr eaLnBrk="1" hangingPunct="1">
              <a:buClr>
                <a:srgbClr val="006666"/>
              </a:buClr>
              <a:defRPr/>
            </a:pPr>
            <a:r>
              <a:rPr lang="he-IL" altLang="he-IL" sz="2600" dirty="0"/>
              <a:t>נקבעה טבלה לפיה ככל שנפח הפעילות המשוקלל גבוה יותר, כך גם שכר המנכ"ל גבוה יותר, והוא נע בין 65%-75%  משכר מנכ"ל הרשות עד ל-80%-90% משכר מנכ"ל הרשות.</a:t>
            </a:r>
          </a:p>
          <a:p>
            <a:pPr lvl="1" eaLnBrk="1" hangingPunct="1"/>
            <a:r>
              <a:rPr lang="he-IL" altLang="he-IL" sz="2600" dirty="0"/>
              <a:t>אישור שכר בכירים כפוף לאישור דירקטוריון החברה.</a:t>
            </a:r>
          </a:p>
          <a:p>
            <a:pPr lvl="1" eaLnBrk="1" hangingPunct="1"/>
            <a:r>
              <a:rPr lang="he-IL" altLang="he-IL" sz="2600" dirty="0"/>
              <a:t>השכר הראשוני הוא הנמוך והעלאה עד 5% כל שנתיים על פי המלצת הדירקטוריון.</a:t>
            </a:r>
          </a:p>
          <a:p>
            <a:pPr lvl="1" eaLnBrk="1" hangingPunct="1"/>
            <a:r>
              <a:rPr lang="he-IL" altLang="he-IL" sz="2600" dirty="0"/>
              <a:t>שכר המנכ"ל הרשות אינו לפי השכר בפועל של מנכ"ל הרשות אלא לפי הטבלה התקנית </a:t>
            </a:r>
          </a:p>
          <a:p>
            <a:endParaRPr lang="he-IL" sz="2600" dirty="0"/>
          </a:p>
        </p:txBody>
      </p:sp>
    </p:spTree>
    <p:extLst>
      <p:ext uri="{BB962C8B-B14F-4D97-AF65-F5344CB8AC3E}">
        <p14:creationId xmlns:p14="http://schemas.microsoft.com/office/powerpoint/2010/main" val="178907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מלבן 8">
            <a:extLst>
              <a:ext uri="{FF2B5EF4-FFF2-40B4-BE49-F238E27FC236}">
                <a16:creationId xmlns:a16="http://schemas.microsoft.com/office/drawing/2014/main" id="{A843C88D-4B72-4417-87D4-9222F400F35B}"/>
              </a:ext>
            </a:extLst>
          </p:cNvPr>
          <p:cNvSpPr/>
          <p:nvPr/>
        </p:nvSpPr>
        <p:spPr>
          <a:xfrm>
            <a:off x="836612" y="1898374"/>
            <a:ext cx="5160963" cy="2832652"/>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מלבן 7">
            <a:extLst>
              <a:ext uri="{FF2B5EF4-FFF2-40B4-BE49-F238E27FC236}">
                <a16:creationId xmlns:a16="http://schemas.microsoft.com/office/drawing/2014/main" id="{C958DF0C-1DF7-4E7E-9FE1-DD489A65F005}"/>
              </a:ext>
            </a:extLst>
          </p:cNvPr>
          <p:cNvSpPr/>
          <p:nvPr/>
        </p:nvSpPr>
        <p:spPr>
          <a:xfrm>
            <a:off x="6172200" y="1898374"/>
            <a:ext cx="5511179" cy="2832652"/>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כותרת 1">
            <a:extLst>
              <a:ext uri="{FF2B5EF4-FFF2-40B4-BE49-F238E27FC236}">
                <a16:creationId xmlns:a16="http://schemas.microsoft.com/office/drawing/2014/main" id="{2CD885C6-EE2B-4400-9845-7793FB8B1491}"/>
              </a:ext>
            </a:extLst>
          </p:cNvPr>
          <p:cNvSpPr>
            <a:spLocks noGrp="1"/>
          </p:cNvSpPr>
          <p:nvPr>
            <p:ph type="title"/>
          </p:nvPr>
        </p:nvSpPr>
        <p:spPr/>
        <p:txBody>
          <a:bodyPr>
            <a:normAutofit/>
          </a:bodyPr>
          <a:lstStyle/>
          <a:p>
            <a:r>
              <a:rPr lang="he-IL" sz="4400" dirty="0"/>
              <a:t>שכר בכירים של עובדים אחרים </a:t>
            </a:r>
            <a:r>
              <a:rPr lang="he-IL" sz="1800" dirty="0"/>
              <a:t>(חוזר 2018)</a:t>
            </a:r>
            <a:r>
              <a:rPr lang="he-IL" sz="4400" dirty="0"/>
              <a:t> </a:t>
            </a:r>
            <a:r>
              <a:rPr lang="he-IL" sz="1800" dirty="0">
                <a:solidFill>
                  <a:srgbClr val="FFFFFF"/>
                </a:solidFill>
              </a:rPr>
              <a:t>(חוזר 2018)</a:t>
            </a:r>
            <a:endParaRPr lang="he-IL" dirty="0"/>
          </a:p>
        </p:txBody>
      </p:sp>
      <p:sp>
        <p:nvSpPr>
          <p:cNvPr id="3" name="מציין מיקום טקסט 2">
            <a:extLst>
              <a:ext uri="{FF2B5EF4-FFF2-40B4-BE49-F238E27FC236}">
                <a16:creationId xmlns:a16="http://schemas.microsoft.com/office/drawing/2014/main" id="{4D6C9124-9812-454F-8ABD-0B0752EBB3BE}"/>
              </a:ext>
            </a:extLst>
          </p:cNvPr>
          <p:cNvSpPr>
            <a:spLocks noGrp="1"/>
          </p:cNvSpPr>
          <p:nvPr>
            <p:ph type="body" idx="1"/>
          </p:nvPr>
        </p:nvSpPr>
        <p:spPr/>
        <p:txBody>
          <a:bodyPr/>
          <a:lstStyle/>
          <a:p>
            <a:r>
              <a:rPr lang="he-IL" dirty="0"/>
              <a:t>משכורת כוללת +</a:t>
            </a:r>
            <a:r>
              <a:rPr lang="en-US" dirty="0"/>
              <a:t> </a:t>
            </a:r>
            <a:r>
              <a:rPr lang="he-IL" dirty="0"/>
              <a:t>ש"נ באישור מראש</a:t>
            </a:r>
          </a:p>
        </p:txBody>
      </p:sp>
      <p:sp>
        <p:nvSpPr>
          <p:cNvPr id="4" name="מציין מיקום תוכן 3">
            <a:extLst>
              <a:ext uri="{FF2B5EF4-FFF2-40B4-BE49-F238E27FC236}">
                <a16:creationId xmlns:a16="http://schemas.microsoft.com/office/drawing/2014/main" id="{0293A170-4B16-49E7-8D0B-C2E31EBD9101}"/>
              </a:ext>
            </a:extLst>
          </p:cNvPr>
          <p:cNvSpPr>
            <a:spLocks noGrp="1"/>
          </p:cNvSpPr>
          <p:nvPr>
            <p:ph sz="half" idx="2"/>
          </p:nvPr>
        </p:nvSpPr>
        <p:spPr/>
        <p:txBody>
          <a:bodyPr/>
          <a:lstStyle/>
          <a:p>
            <a:pPr eaLnBrk="1" hangingPunct="1"/>
            <a:r>
              <a:rPr lang="he-IL" altLang="he-IL" sz="2800" dirty="0"/>
              <a:t>סגן מנהל אגף – 40%-50% משכר מנכ"ל חברה עירונית</a:t>
            </a:r>
          </a:p>
          <a:p>
            <a:pPr eaLnBrk="1" hangingPunct="1"/>
            <a:r>
              <a:rPr lang="he-IL" altLang="he-IL" sz="2800" dirty="0"/>
              <a:t>מנהל מחלקה – 30%-40% משכר מנכ"ל התאגיד העירוני</a:t>
            </a:r>
          </a:p>
          <a:p>
            <a:endParaRPr lang="he-IL" dirty="0"/>
          </a:p>
        </p:txBody>
      </p:sp>
      <p:sp>
        <p:nvSpPr>
          <p:cNvPr id="5" name="מציין מיקום טקסט 4">
            <a:extLst>
              <a:ext uri="{FF2B5EF4-FFF2-40B4-BE49-F238E27FC236}">
                <a16:creationId xmlns:a16="http://schemas.microsoft.com/office/drawing/2014/main" id="{2A134E54-679B-416B-9A83-E7D3215DA3B6}"/>
              </a:ext>
            </a:extLst>
          </p:cNvPr>
          <p:cNvSpPr>
            <a:spLocks noGrp="1"/>
          </p:cNvSpPr>
          <p:nvPr>
            <p:ph type="body" sz="quarter" idx="3"/>
          </p:nvPr>
        </p:nvSpPr>
        <p:spPr/>
        <p:txBody>
          <a:bodyPr/>
          <a:lstStyle/>
          <a:p>
            <a:r>
              <a:rPr lang="he-IL" dirty="0"/>
              <a:t>משכורת כוללת שאינה כוללת ש"נ</a:t>
            </a:r>
          </a:p>
        </p:txBody>
      </p:sp>
      <p:sp>
        <p:nvSpPr>
          <p:cNvPr id="6" name="מציין מיקום תוכן 5">
            <a:extLst>
              <a:ext uri="{FF2B5EF4-FFF2-40B4-BE49-F238E27FC236}">
                <a16:creationId xmlns:a16="http://schemas.microsoft.com/office/drawing/2014/main" id="{3D5F6606-6930-4C52-BD50-398188B65C26}"/>
              </a:ext>
            </a:extLst>
          </p:cNvPr>
          <p:cNvSpPr>
            <a:spLocks noGrp="1"/>
          </p:cNvSpPr>
          <p:nvPr>
            <p:ph sz="quarter" idx="4"/>
          </p:nvPr>
        </p:nvSpPr>
        <p:spPr/>
        <p:txBody>
          <a:bodyPr/>
          <a:lstStyle/>
          <a:p>
            <a:pPr eaLnBrk="1" hangingPunct="1"/>
            <a:r>
              <a:rPr lang="he-IL" altLang="he-IL" sz="2800" dirty="0"/>
              <a:t>סמנכ"ל החברה – עד 70%-80% משכר מנכ"ל התאגיד העירוני.</a:t>
            </a:r>
          </a:p>
          <a:p>
            <a:pPr eaLnBrk="1" hangingPunct="1"/>
            <a:r>
              <a:rPr lang="he-IL" altLang="he-IL" sz="2800" dirty="0"/>
              <a:t>מנהל אגף – עד 60%-70% משכר מנכ"ל החברה העירוני.</a:t>
            </a:r>
          </a:p>
          <a:p>
            <a:pPr eaLnBrk="1" hangingPunct="1"/>
            <a:endParaRPr lang="he-IL" altLang="he-IL" sz="2800" dirty="0"/>
          </a:p>
        </p:txBody>
      </p:sp>
      <p:sp>
        <p:nvSpPr>
          <p:cNvPr id="10" name="מלבן 9">
            <a:extLst>
              <a:ext uri="{FF2B5EF4-FFF2-40B4-BE49-F238E27FC236}">
                <a16:creationId xmlns:a16="http://schemas.microsoft.com/office/drawing/2014/main" id="{5E95FC41-888E-4AAF-994B-3336ACCE833C}"/>
              </a:ext>
            </a:extLst>
          </p:cNvPr>
          <p:cNvSpPr/>
          <p:nvPr/>
        </p:nvSpPr>
        <p:spPr>
          <a:xfrm>
            <a:off x="839788" y="536713"/>
            <a:ext cx="10709482" cy="10336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5065427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53C68D61-41F3-4841-8915-5CCC87905E36}"/>
              </a:ext>
            </a:extLst>
          </p:cNvPr>
          <p:cNvSpPr>
            <a:spLocks noGrp="1"/>
          </p:cNvSpPr>
          <p:nvPr>
            <p:ph type="title"/>
          </p:nvPr>
        </p:nvSpPr>
        <p:spPr>
          <a:xfrm>
            <a:off x="-1820698" y="487431"/>
            <a:ext cx="13081198" cy="910537"/>
          </a:xfrm>
        </p:spPr>
        <p:txBody>
          <a:bodyPr>
            <a:normAutofit/>
          </a:bodyPr>
          <a:lstStyle/>
          <a:p>
            <a:r>
              <a:rPr lang="he-IL" sz="4300">
                <a:solidFill>
                  <a:srgbClr val="FFFFFF"/>
                </a:solidFill>
              </a:rPr>
              <a:t>תנאים נילווים לשכר (חוזר 3/2003 וחוזר ינואר 2018)</a:t>
            </a:r>
            <a:endParaRPr lang="he-IL" sz="4300" dirty="0">
              <a:solidFill>
                <a:srgbClr val="FFFFFF"/>
              </a:solidFill>
            </a:endParaRPr>
          </a:p>
        </p:txBody>
      </p:sp>
      <p:graphicFrame>
        <p:nvGraphicFramePr>
          <p:cNvPr id="4" name="דיאגרמה 3">
            <a:extLst>
              <a:ext uri="{FF2B5EF4-FFF2-40B4-BE49-F238E27FC236}">
                <a16:creationId xmlns:a16="http://schemas.microsoft.com/office/drawing/2014/main" id="{0FED07E6-B14F-4ECD-ADF7-C2E90A6EAD88}"/>
              </a:ext>
            </a:extLst>
          </p:cNvPr>
          <p:cNvGraphicFramePr/>
          <p:nvPr>
            <p:extLst>
              <p:ext uri="{D42A27DB-BD31-4B8C-83A1-F6EECF244321}">
                <p14:modId xmlns:p14="http://schemas.microsoft.com/office/powerpoint/2010/main" val="334875877"/>
              </p:ext>
            </p:extLst>
          </p:nvPr>
        </p:nvGraphicFramePr>
        <p:xfrm>
          <a:off x="790575" y="1911350"/>
          <a:ext cx="11213117" cy="47906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16010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79D1A302-1E10-4ACE-9E5A-00BD8A7F05A5}"/>
              </a:ext>
            </a:extLst>
          </p:cNvPr>
          <p:cNvSpPr>
            <a:spLocks noGrp="1"/>
          </p:cNvSpPr>
          <p:nvPr>
            <p:ph type="title"/>
          </p:nvPr>
        </p:nvSpPr>
        <p:spPr>
          <a:xfrm>
            <a:off x="838200" y="365126"/>
            <a:ext cx="10323286" cy="920219"/>
          </a:xfrm>
        </p:spPr>
        <p:txBody>
          <a:bodyPr>
            <a:normAutofit/>
          </a:bodyPr>
          <a:lstStyle/>
          <a:p>
            <a:endParaRPr lang="he-IL" sz="4600" dirty="0">
              <a:solidFill>
                <a:srgbClr val="FFFFFF"/>
              </a:solidFill>
            </a:endParaRPr>
          </a:p>
        </p:txBody>
      </p:sp>
      <p:graphicFrame>
        <p:nvGraphicFramePr>
          <p:cNvPr id="5" name="דיאגרמה 4">
            <a:extLst>
              <a:ext uri="{FF2B5EF4-FFF2-40B4-BE49-F238E27FC236}">
                <a16:creationId xmlns:a16="http://schemas.microsoft.com/office/drawing/2014/main" id="{D4A97470-8BE9-41DA-BE18-40018F3BCC5F}"/>
              </a:ext>
            </a:extLst>
          </p:cNvPr>
          <p:cNvGraphicFramePr/>
          <p:nvPr>
            <p:extLst>
              <p:ext uri="{D42A27DB-BD31-4B8C-83A1-F6EECF244321}">
                <p14:modId xmlns:p14="http://schemas.microsoft.com/office/powerpoint/2010/main" val="930542472"/>
              </p:ext>
            </p:extLst>
          </p:nvPr>
        </p:nvGraphicFramePr>
        <p:xfrm>
          <a:off x="-421861" y="2114550"/>
          <a:ext cx="12468717" cy="52154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4371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065DDFD-7371-446E-9EF4-048289F5516C}"/>
              </a:ext>
            </a:extLst>
          </p:cNvPr>
          <p:cNvSpPr>
            <a:spLocks noGrp="1"/>
          </p:cNvSpPr>
          <p:nvPr>
            <p:ph type="title"/>
          </p:nvPr>
        </p:nvSpPr>
        <p:spPr/>
        <p:txBody>
          <a:bodyPr/>
          <a:lstStyle/>
          <a:p>
            <a:endParaRPr lang="he-IL"/>
          </a:p>
        </p:txBody>
      </p:sp>
      <p:graphicFrame>
        <p:nvGraphicFramePr>
          <p:cNvPr id="4" name="מציין מיקום תוכן 3">
            <a:extLst>
              <a:ext uri="{FF2B5EF4-FFF2-40B4-BE49-F238E27FC236}">
                <a16:creationId xmlns:a16="http://schemas.microsoft.com/office/drawing/2014/main" id="{8924F8A3-DF48-4A99-A5FF-878BD01C5524}"/>
              </a:ext>
            </a:extLst>
          </p:cNvPr>
          <p:cNvGraphicFramePr>
            <a:graphicFrameLocks noGrp="1"/>
          </p:cNvGraphicFramePr>
          <p:nvPr>
            <p:ph idx="1"/>
            <p:extLst>
              <p:ext uri="{D42A27DB-BD31-4B8C-83A1-F6EECF244321}">
                <p14:modId xmlns:p14="http://schemas.microsoft.com/office/powerpoint/2010/main" val="370964980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362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BC68FC1-174D-4FA4-B865-821B0C2E6419}"/>
              </a:ext>
            </a:extLst>
          </p:cNvPr>
          <p:cNvSpPr>
            <a:spLocks noGrp="1"/>
          </p:cNvSpPr>
          <p:nvPr>
            <p:ph type="title"/>
          </p:nvPr>
        </p:nvSpPr>
        <p:spPr/>
        <p:txBody>
          <a:bodyPr/>
          <a:lstStyle/>
          <a:p>
            <a:r>
              <a:rPr lang="he-IL" dirty="0"/>
              <a:t>מחלה וחופשה</a:t>
            </a:r>
          </a:p>
        </p:txBody>
      </p:sp>
      <p:graphicFrame>
        <p:nvGraphicFramePr>
          <p:cNvPr id="4" name="מציין מיקום תוכן 3">
            <a:extLst>
              <a:ext uri="{FF2B5EF4-FFF2-40B4-BE49-F238E27FC236}">
                <a16:creationId xmlns:a16="http://schemas.microsoft.com/office/drawing/2014/main" id="{51AC92D2-CF5B-45E6-B3A9-DE25AE7ACCBE}"/>
              </a:ext>
            </a:extLst>
          </p:cNvPr>
          <p:cNvGraphicFramePr>
            <a:graphicFrameLocks noGrp="1"/>
          </p:cNvGraphicFramePr>
          <p:nvPr>
            <p:ph idx="1"/>
            <p:extLst>
              <p:ext uri="{D42A27DB-BD31-4B8C-83A1-F6EECF244321}">
                <p14:modId xmlns:p14="http://schemas.microsoft.com/office/powerpoint/2010/main" val="400163274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9034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7D2AB45E-FD65-44E4-A52A-57EB98E53213}"/>
              </a:ext>
            </a:extLst>
          </p:cNvPr>
          <p:cNvSpPr>
            <a:spLocks noGrp="1"/>
          </p:cNvSpPr>
          <p:nvPr>
            <p:ph type="title"/>
          </p:nvPr>
        </p:nvSpPr>
        <p:spPr>
          <a:xfrm>
            <a:off x="838200" y="365125"/>
            <a:ext cx="10515600" cy="1325563"/>
          </a:xfrm>
        </p:spPr>
        <p:txBody>
          <a:bodyPr>
            <a:normAutofit/>
          </a:bodyPr>
          <a:lstStyle/>
          <a:p>
            <a:endParaRPr lang="he-IL" sz="4600">
              <a:solidFill>
                <a:srgbClr val="FFFFFF"/>
              </a:solidFill>
            </a:endParaRPr>
          </a:p>
        </p:txBody>
      </p:sp>
      <p:sp>
        <p:nvSpPr>
          <p:cNvPr id="3" name="מציין מיקום תוכן 2">
            <a:extLst>
              <a:ext uri="{FF2B5EF4-FFF2-40B4-BE49-F238E27FC236}">
                <a16:creationId xmlns:a16="http://schemas.microsoft.com/office/drawing/2014/main" id="{87983B4B-EFC9-4DD6-8F8C-F5280DB65EB1}"/>
              </a:ext>
            </a:extLst>
          </p:cNvPr>
          <p:cNvSpPr>
            <a:spLocks noGrp="1"/>
          </p:cNvSpPr>
          <p:nvPr>
            <p:ph idx="1"/>
          </p:nvPr>
        </p:nvSpPr>
        <p:spPr>
          <a:xfrm>
            <a:off x="838200" y="2438400"/>
            <a:ext cx="10515600" cy="3738562"/>
          </a:xfrm>
        </p:spPr>
        <p:txBody>
          <a:bodyPr>
            <a:normAutofit/>
          </a:bodyPr>
          <a:lstStyle/>
          <a:p>
            <a:r>
              <a:rPr lang="he-IL" sz="3200" dirty="0"/>
              <a:t>יובהר – כל ההטבות לשכר הם בהתאם לשיקול דעת דירקטוריון החברה ומצבה הכלכלי.</a:t>
            </a:r>
          </a:p>
          <a:p>
            <a:r>
              <a:rPr lang="he-IL" sz="3200" dirty="0"/>
              <a:t>ככל שלא מדובר בזכות </a:t>
            </a:r>
            <a:r>
              <a:rPr lang="he-IL" sz="3200" dirty="0" err="1"/>
              <a:t>מכח</a:t>
            </a:r>
            <a:r>
              <a:rPr lang="he-IL" sz="3200" dirty="0"/>
              <a:t> הדין (כגון דמי נסיעה או דמי הבראה </a:t>
            </a:r>
            <a:r>
              <a:rPr lang="he-IL" sz="3200" dirty="0" err="1"/>
              <a:t>מינימיליים</a:t>
            </a:r>
            <a:r>
              <a:rPr lang="he-IL" sz="3200" dirty="0"/>
              <a:t>)</a:t>
            </a:r>
            <a:r>
              <a:rPr lang="en-US" sz="3200" dirty="0"/>
              <a:t> </a:t>
            </a:r>
            <a:r>
              <a:rPr lang="he-IL" sz="3200" dirty="0"/>
              <a:t>או </a:t>
            </a:r>
            <a:r>
              <a:rPr lang="he-IL" sz="3200" dirty="0" err="1"/>
              <a:t>מכח</a:t>
            </a:r>
            <a:r>
              <a:rPr lang="he-IL" sz="3200" dirty="0"/>
              <a:t> הסכם קיבוצי שאושר בתאגיד – הרי שהדירקטוריון רשאי לאשר תנאים מופחתים</a:t>
            </a:r>
          </a:p>
        </p:txBody>
      </p:sp>
    </p:spTree>
    <p:extLst>
      <p:ext uri="{BB962C8B-B14F-4D97-AF65-F5344CB8AC3E}">
        <p14:creationId xmlns:p14="http://schemas.microsoft.com/office/powerpoint/2010/main" val="3317802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DF2BF26A-B3A4-46C9-AE8C-B3720FC35251}"/>
              </a:ext>
            </a:extLst>
          </p:cNvPr>
          <p:cNvSpPr>
            <a:spLocks noGrp="1"/>
          </p:cNvSpPr>
          <p:nvPr>
            <p:ph type="title"/>
          </p:nvPr>
        </p:nvSpPr>
        <p:spPr>
          <a:xfrm>
            <a:off x="838200" y="365125"/>
            <a:ext cx="10515600" cy="1325563"/>
          </a:xfrm>
        </p:spPr>
        <p:txBody>
          <a:bodyPr>
            <a:normAutofit/>
          </a:bodyPr>
          <a:lstStyle/>
          <a:p>
            <a:r>
              <a:rPr lang="he-IL" sz="4600">
                <a:solidFill>
                  <a:srgbClr val="FFFFFF"/>
                </a:solidFill>
              </a:rPr>
              <a:t>הפרשה לביטוח פנסיוני ופיצויי פיטורים</a:t>
            </a:r>
          </a:p>
        </p:txBody>
      </p:sp>
      <p:sp>
        <p:nvSpPr>
          <p:cNvPr id="3" name="מציין מיקום תוכן 2">
            <a:extLst>
              <a:ext uri="{FF2B5EF4-FFF2-40B4-BE49-F238E27FC236}">
                <a16:creationId xmlns:a16="http://schemas.microsoft.com/office/drawing/2014/main" id="{DF93DBE4-D37F-4D4E-9C2A-2EABC2A88896}"/>
              </a:ext>
            </a:extLst>
          </p:cNvPr>
          <p:cNvSpPr>
            <a:spLocks noGrp="1"/>
          </p:cNvSpPr>
          <p:nvPr>
            <p:ph idx="1"/>
          </p:nvPr>
        </p:nvSpPr>
        <p:spPr>
          <a:xfrm>
            <a:off x="838200" y="2438400"/>
            <a:ext cx="10515600" cy="3738562"/>
          </a:xfrm>
        </p:spPr>
        <p:txBody>
          <a:bodyPr>
            <a:normAutofit/>
          </a:bodyPr>
          <a:lstStyle/>
          <a:p>
            <a:r>
              <a:rPr lang="he-IL" sz="2600"/>
              <a:t>התאגיד יפריש לקצבה עד 7.5% משכר העובד כולל עבור אובדן כושר עבודה (עד 2.5%)</a:t>
            </a:r>
          </a:p>
          <a:p>
            <a:r>
              <a:rPr lang="he-IL" sz="2600"/>
              <a:t>העובד יפריש לקצבה 7%.</a:t>
            </a:r>
          </a:p>
          <a:p>
            <a:r>
              <a:rPr lang="he-IL" sz="2600"/>
              <a:t>המעסיק יפריש עבור פיצויי פיטורים 8.33% מהשכר.</a:t>
            </a:r>
          </a:p>
          <a:p>
            <a:r>
              <a:rPr lang="he-IL" sz="2600"/>
              <a:t>הפרשות המעסיק לקרן יבואו במקום השלמת פיצויי פיטורים.</a:t>
            </a:r>
          </a:p>
        </p:txBody>
      </p:sp>
    </p:spTree>
    <p:extLst>
      <p:ext uri="{BB962C8B-B14F-4D97-AF65-F5344CB8AC3E}">
        <p14:creationId xmlns:p14="http://schemas.microsoft.com/office/powerpoint/2010/main" val="40830455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9EC6D951-5619-450E-804B-227E27A6C438}"/>
              </a:ext>
            </a:extLst>
          </p:cNvPr>
          <p:cNvSpPr>
            <a:spLocks noGrp="1"/>
          </p:cNvSpPr>
          <p:nvPr>
            <p:ph type="title"/>
          </p:nvPr>
        </p:nvSpPr>
        <p:spPr>
          <a:xfrm>
            <a:off x="838200" y="365125"/>
            <a:ext cx="10515600" cy="1325563"/>
          </a:xfrm>
        </p:spPr>
        <p:txBody>
          <a:bodyPr>
            <a:normAutofit/>
          </a:bodyPr>
          <a:lstStyle/>
          <a:p>
            <a:r>
              <a:rPr lang="he-IL" sz="4600">
                <a:solidFill>
                  <a:srgbClr val="FFFFFF"/>
                </a:solidFill>
              </a:rPr>
              <a:t>הודעה מוקדמת </a:t>
            </a:r>
          </a:p>
        </p:txBody>
      </p:sp>
      <p:sp>
        <p:nvSpPr>
          <p:cNvPr id="3" name="מציין מיקום תוכן 2">
            <a:extLst>
              <a:ext uri="{FF2B5EF4-FFF2-40B4-BE49-F238E27FC236}">
                <a16:creationId xmlns:a16="http://schemas.microsoft.com/office/drawing/2014/main" id="{C20B5015-1D1A-473D-98A2-633098F947C0}"/>
              </a:ext>
            </a:extLst>
          </p:cNvPr>
          <p:cNvSpPr>
            <a:spLocks noGrp="1"/>
          </p:cNvSpPr>
          <p:nvPr>
            <p:ph idx="1"/>
          </p:nvPr>
        </p:nvSpPr>
        <p:spPr>
          <a:xfrm>
            <a:off x="838200" y="2438400"/>
            <a:ext cx="10515600" cy="3738562"/>
          </a:xfrm>
        </p:spPr>
        <p:txBody>
          <a:bodyPr>
            <a:normAutofit/>
          </a:bodyPr>
          <a:lstStyle/>
          <a:p>
            <a:pPr marL="0" indent="0">
              <a:buNone/>
            </a:pPr>
            <a:r>
              <a:rPr lang="he-IL" sz="2600" dirty="0"/>
              <a:t>בעת פיטורי העובד על ידי הדירקטוריון: </a:t>
            </a:r>
          </a:p>
          <a:p>
            <a:r>
              <a:rPr lang="he-IL" sz="2600" dirty="0"/>
              <a:t>עד שנה- חודש מראש</a:t>
            </a:r>
          </a:p>
          <a:p>
            <a:r>
              <a:rPr lang="he-IL" sz="2600" dirty="0"/>
              <a:t>מעל שנה- שלושה חודשים מראש</a:t>
            </a:r>
          </a:p>
        </p:txBody>
      </p:sp>
    </p:spTree>
    <p:extLst>
      <p:ext uri="{BB962C8B-B14F-4D97-AF65-F5344CB8AC3E}">
        <p14:creationId xmlns:p14="http://schemas.microsoft.com/office/powerpoint/2010/main" val="1704303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49FAF3D8-8C7B-4A4B-AC0B-A695AF29711C}"/>
              </a:ext>
            </a:extLst>
          </p:cNvPr>
          <p:cNvSpPr>
            <a:spLocks noGrp="1"/>
          </p:cNvSpPr>
          <p:nvPr>
            <p:ph type="title"/>
          </p:nvPr>
        </p:nvSpPr>
        <p:spPr>
          <a:xfrm>
            <a:off x="838200" y="365125"/>
            <a:ext cx="10515600" cy="1325563"/>
          </a:xfrm>
        </p:spPr>
        <p:txBody>
          <a:bodyPr>
            <a:normAutofit/>
          </a:bodyPr>
          <a:lstStyle/>
          <a:p>
            <a:r>
              <a:rPr lang="he-IL" sz="4600">
                <a:solidFill>
                  <a:srgbClr val="FFFFFF"/>
                </a:solidFill>
              </a:rPr>
              <a:t>עדכון השכר</a:t>
            </a:r>
          </a:p>
        </p:txBody>
      </p:sp>
      <p:sp>
        <p:nvSpPr>
          <p:cNvPr id="3" name="מציין מיקום תוכן 2">
            <a:extLst>
              <a:ext uri="{FF2B5EF4-FFF2-40B4-BE49-F238E27FC236}">
                <a16:creationId xmlns:a16="http://schemas.microsoft.com/office/drawing/2014/main" id="{3AA13D7D-0F7E-4442-91DA-13C51DE04B2D}"/>
              </a:ext>
            </a:extLst>
          </p:cNvPr>
          <p:cNvSpPr>
            <a:spLocks noGrp="1"/>
          </p:cNvSpPr>
          <p:nvPr>
            <p:ph idx="1"/>
          </p:nvPr>
        </p:nvSpPr>
        <p:spPr>
          <a:xfrm>
            <a:off x="838200" y="2438400"/>
            <a:ext cx="10515600" cy="3738562"/>
          </a:xfrm>
        </p:spPr>
        <p:txBody>
          <a:bodyPr>
            <a:normAutofit/>
          </a:bodyPr>
          <a:lstStyle/>
          <a:p>
            <a:r>
              <a:rPr lang="he-IL" sz="2600"/>
              <a:t>אחת לשנה במשכורת ינואר – ככל שאושר על ידי הממונה על השכר. ובהתאם לחוזרי הממונה ומשרד הפנים.</a:t>
            </a:r>
          </a:p>
        </p:txBody>
      </p:sp>
    </p:spTree>
    <p:extLst>
      <p:ext uri="{BB962C8B-B14F-4D97-AF65-F5344CB8AC3E}">
        <p14:creationId xmlns:p14="http://schemas.microsoft.com/office/powerpoint/2010/main" val="1557499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49001B18-31DA-4735-AA6D-162DFDBAC9A7}"/>
              </a:ext>
            </a:extLst>
          </p:cNvPr>
          <p:cNvSpPr>
            <a:spLocks noGrp="1"/>
          </p:cNvSpPr>
          <p:nvPr>
            <p:ph type="title"/>
          </p:nvPr>
        </p:nvSpPr>
        <p:spPr>
          <a:xfrm>
            <a:off x="838200" y="365125"/>
            <a:ext cx="10515600" cy="1325563"/>
          </a:xfrm>
        </p:spPr>
        <p:txBody>
          <a:bodyPr>
            <a:normAutofit/>
          </a:bodyPr>
          <a:lstStyle/>
          <a:p>
            <a:r>
              <a:rPr lang="he-IL" sz="4600">
                <a:solidFill>
                  <a:srgbClr val="FFFFFF"/>
                </a:solidFill>
              </a:rPr>
              <a:t>עבודה נוספת</a:t>
            </a:r>
          </a:p>
        </p:txBody>
      </p:sp>
      <p:sp>
        <p:nvSpPr>
          <p:cNvPr id="3" name="מציין מיקום תוכן 2">
            <a:extLst>
              <a:ext uri="{FF2B5EF4-FFF2-40B4-BE49-F238E27FC236}">
                <a16:creationId xmlns:a16="http://schemas.microsoft.com/office/drawing/2014/main" id="{C03F8C2A-BBF2-482D-A7F0-771AFCDB5A4A}"/>
              </a:ext>
            </a:extLst>
          </p:cNvPr>
          <p:cNvSpPr>
            <a:spLocks noGrp="1"/>
          </p:cNvSpPr>
          <p:nvPr>
            <p:ph idx="1"/>
          </p:nvPr>
        </p:nvSpPr>
        <p:spPr>
          <a:xfrm>
            <a:off x="838200" y="2438400"/>
            <a:ext cx="10515600" cy="3738562"/>
          </a:xfrm>
        </p:spPr>
        <p:txBody>
          <a:bodyPr>
            <a:normAutofit/>
          </a:bodyPr>
          <a:lstStyle/>
          <a:p>
            <a:r>
              <a:rPr lang="he-IL" sz="2600" dirty="0"/>
              <a:t>חל איסור על עבודה נוספת בשכר לעובד המועסק בשכר בכירים.</a:t>
            </a:r>
          </a:p>
          <a:p>
            <a:r>
              <a:rPr lang="he-IL" sz="2600" dirty="0"/>
              <a:t>מילוי תפקיד נוסף ללא שכר טעון קבלת אישור הדירקטוריון ומשרד הפנים מראש ובכתב</a:t>
            </a:r>
          </a:p>
        </p:txBody>
      </p:sp>
    </p:spTree>
    <p:extLst>
      <p:ext uri="{BB962C8B-B14F-4D97-AF65-F5344CB8AC3E}">
        <p14:creationId xmlns:p14="http://schemas.microsoft.com/office/powerpoint/2010/main" val="21672873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54291130-E2B7-4667-B1CA-F6BB5F4AB9A4}"/>
              </a:ext>
            </a:extLst>
          </p:cNvPr>
          <p:cNvSpPr>
            <a:spLocks noGrp="1"/>
          </p:cNvSpPr>
          <p:nvPr>
            <p:ph type="title"/>
          </p:nvPr>
        </p:nvSpPr>
        <p:spPr>
          <a:xfrm>
            <a:off x="838200" y="365125"/>
            <a:ext cx="10515600" cy="1325563"/>
          </a:xfrm>
        </p:spPr>
        <p:txBody>
          <a:bodyPr>
            <a:normAutofit/>
          </a:bodyPr>
          <a:lstStyle/>
          <a:p>
            <a:r>
              <a:rPr lang="he-IL" sz="4600">
                <a:solidFill>
                  <a:srgbClr val="FFFFFF"/>
                </a:solidFill>
              </a:rPr>
              <a:t>חוזר 2018</a:t>
            </a:r>
          </a:p>
        </p:txBody>
      </p:sp>
      <p:sp>
        <p:nvSpPr>
          <p:cNvPr id="3" name="מציין מיקום תוכן 2">
            <a:extLst>
              <a:ext uri="{FF2B5EF4-FFF2-40B4-BE49-F238E27FC236}">
                <a16:creationId xmlns:a16="http://schemas.microsoft.com/office/drawing/2014/main" id="{97354FB6-7223-4C2E-BC34-32AB62E99C3B}"/>
              </a:ext>
            </a:extLst>
          </p:cNvPr>
          <p:cNvSpPr>
            <a:spLocks noGrp="1"/>
          </p:cNvSpPr>
          <p:nvPr>
            <p:ph idx="1"/>
          </p:nvPr>
        </p:nvSpPr>
        <p:spPr>
          <a:xfrm>
            <a:off x="838200" y="2438400"/>
            <a:ext cx="10515600" cy="3738562"/>
          </a:xfrm>
        </p:spPr>
        <p:txBody>
          <a:bodyPr>
            <a:normAutofit/>
          </a:bodyPr>
          <a:lstStyle/>
          <a:p>
            <a:pPr eaLnBrk="1" hangingPunct="1"/>
            <a:r>
              <a:rPr lang="he-IL" altLang="he-IL" sz="2400" b="1"/>
              <a:t>עובדים בכירים אחרים</a:t>
            </a:r>
            <a:r>
              <a:rPr lang="he-IL" altLang="he-IL" sz="2400"/>
              <a:t> – חוזר 2018</a:t>
            </a:r>
          </a:p>
          <a:p>
            <a:pPr eaLnBrk="1" hangingPunct="1"/>
            <a:r>
              <a:rPr lang="he-IL" altLang="he-IL" sz="2400"/>
              <a:t>העסקה בחוזה אישי </a:t>
            </a:r>
          </a:p>
          <a:p>
            <a:pPr lvl="1" eaLnBrk="1" hangingPunct="1"/>
            <a:r>
              <a:rPr lang="he-IL" dirty="0"/>
              <a:t>•החלטת הגוף המנהל/ועדת כוח אדם לאישור המינוי </a:t>
            </a:r>
          </a:p>
          <a:p>
            <a:pPr lvl="1" eaLnBrk="1" hangingPunct="1"/>
            <a:r>
              <a:rPr lang="he-IL" dirty="0"/>
              <a:t>•חוזה חתום על ידי המועמד/ת בהתאם לנוסח הקיים באתר האגף </a:t>
            </a:r>
          </a:p>
          <a:p>
            <a:pPr lvl="1" eaLnBrk="1" hangingPunct="1"/>
            <a:r>
              <a:rPr lang="he-IL" dirty="0"/>
              <a:t>•אישור יועץ משפטי של הרשות המקומית / התאגיד העירונית בדבר תקינות הליך </a:t>
            </a:r>
            <a:r>
              <a:rPr lang="he-IL"/>
              <a:t>המכרזי</a:t>
            </a:r>
            <a:r>
              <a:rPr lang="he-IL" dirty="0"/>
              <a:t> על פי הכללים הקיימים ברשויות המקומיות ותקינות החוזה החתום.</a:t>
            </a:r>
          </a:p>
          <a:p>
            <a:pPr lvl="1" eaLnBrk="1" hangingPunct="1"/>
            <a:endParaRPr lang="he-IL" dirty="0"/>
          </a:p>
          <a:p>
            <a:pPr lvl="1" eaLnBrk="1" hangingPunct="1"/>
            <a:r>
              <a:rPr lang="he-IL" dirty="0"/>
              <a:t>עד לקבלת אישור האגף הבכיר לתאגידים עירוניים זכאי העובד ל-80% מהשכר המבוקש. התקבל אישור – יושלם שכרו המאושר רטרואקטיבי.</a:t>
            </a:r>
          </a:p>
        </p:txBody>
      </p:sp>
      <p:sp>
        <p:nvSpPr>
          <p:cNvPr id="5" name="תיבת טקסט 4">
            <a:extLst>
              <a:ext uri="{FF2B5EF4-FFF2-40B4-BE49-F238E27FC236}">
                <a16:creationId xmlns:a16="http://schemas.microsoft.com/office/drawing/2014/main" id="{3A27D983-A2F5-434C-9940-12CE085C41CD}"/>
              </a:ext>
            </a:extLst>
          </p:cNvPr>
          <p:cNvSpPr txBox="1"/>
          <p:nvPr/>
        </p:nvSpPr>
        <p:spPr>
          <a:xfrm>
            <a:off x="7330699" y="6799881"/>
            <a:ext cx="10625380" cy="723275"/>
          </a:xfrm>
          <a:prstGeom prst="rect">
            <a:avLst/>
          </a:prstGeom>
          <a:noFill/>
        </p:spPr>
        <p:txBody>
          <a:bodyPr wrap="square">
            <a:spAutoFit/>
          </a:bodyPr>
          <a:lstStyle/>
          <a:p>
            <a:pPr lvl="1" eaLnBrk="1" hangingPunct="1">
              <a:spcAft>
                <a:spcPts val="600"/>
              </a:spcAft>
            </a:pPr>
            <a:endParaRPr lang="en-US" altLang="he-IL"/>
          </a:p>
          <a:p>
            <a:pPr eaLnBrk="1" hangingPunct="1">
              <a:spcAft>
                <a:spcPts val="600"/>
              </a:spcAft>
            </a:pPr>
            <a:endParaRPr lang="en-US" altLang="he-IL"/>
          </a:p>
        </p:txBody>
      </p:sp>
    </p:spTree>
    <p:extLst>
      <p:ext uri="{BB962C8B-B14F-4D97-AF65-F5344CB8AC3E}">
        <p14:creationId xmlns:p14="http://schemas.microsoft.com/office/powerpoint/2010/main" val="1404905198"/>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TM03090430[[fn=רצועות צבע]]</Template>
  <TotalTime>9245</TotalTime>
  <Words>1366</Words>
  <Application>Microsoft Office PowerPoint</Application>
  <PresentationFormat>מסך רחב</PresentationFormat>
  <Paragraphs>113</Paragraphs>
  <Slides>19</Slides>
  <Notes>0</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19</vt:i4>
      </vt:variant>
    </vt:vector>
  </HeadingPairs>
  <TitlesOfParts>
    <vt:vector size="23" baseType="lpstr">
      <vt:lpstr>Arial</vt:lpstr>
      <vt:lpstr>Calibri</vt:lpstr>
      <vt:lpstr>Calibri Light</vt:lpstr>
      <vt:lpstr>ערכת נושא Office</vt:lpstr>
      <vt:lpstr>מבנה ושכר בתאגידים עירוניים</vt:lpstr>
      <vt:lpstr>מהו תאגיד עירוני?</vt:lpstr>
      <vt:lpstr>תחולת חוק יסודות התקציב</vt:lpstr>
      <vt:lpstr>כללי העסקת עובדים בתאגיד עירוני</vt:lpstr>
      <vt:lpstr>חובת מכרז בתאגיד עירוני –מכח הנוהל</vt:lpstr>
      <vt:lpstr>סוגי תנאי העסקה</vt:lpstr>
      <vt:lpstr>העסקה בחוזה אישי</vt:lpstr>
      <vt:lpstr>אופן חישוב שכר המנכ"ל חוזר מרץ 2003</vt:lpstr>
      <vt:lpstr>שכר בכירים של עובדים אחרים (חוזר 2018) (חוזר 2018)</vt:lpstr>
      <vt:lpstr>תנאים נילווים לשכר (חוזר 3/2003 וחוזר ינואר 2018)</vt:lpstr>
      <vt:lpstr>מצגת של PowerPoint‏</vt:lpstr>
      <vt:lpstr>מצגת של PowerPoint‏</vt:lpstr>
      <vt:lpstr>מחלה וחופשה</vt:lpstr>
      <vt:lpstr>מצגת של PowerPoint‏</vt:lpstr>
      <vt:lpstr>הפרשה לביטוח פנסיוני ופיצויי פיטורים</vt:lpstr>
      <vt:lpstr>הודעה מוקדמת </vt:lpstr>
      <vt:lpstr>עדכון השכר</vt:lpstr>
      <vt:lpstr>עבודה נוספת</vt:lpstr>
      <vt:lpstr>חוזר 2018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מבנה ושכר בתאגידים עירוניים</dc:title>
  <dc:creator>עו"ד מרגלית בוטרמן</dc:creator>
  <cp:lastModifiedBy>עו"ד מרגלית בוטרמן</cp:lastModifiedBy>
  <cp:revision>3</cp:revision>
  <dcterms:created xsi:type="dcterms:W3CDTF">2021-09-26T10:50:33Z</dcterms:created>
  <dcterms:modified xsi:type="dcterms:W3CDTF">2021-10-16T21:10:08Z</dcterms:modified>
</cp:coreProperties>
</file>