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8" r:id="rId1"/>
  </p:sldMasterIdLst>
  <p:notesMasterIdLst>
    <p:notesMasterId r:id="rId17"/>
  </p:notesMasterIdLst>
  <p:sldIdLst>
    <p:sldId id="257" r:id="rId2"/>
    <p:sldId id="261" r:id="rId3"/>
    <p:sldId id="262" r:id="rId4"/>
    <p:sldId id="263" r:id="rId5"/>
    <p:sldId id="269" r:id="rId6"/>
    <p:sldId id="258" r:id="rId7"/>
    <p:sldId id="271" r:id="rId8"/>
    <p:sldId id="274" r:id="rId9"/>
    <p:sldId id="281" r:id="rId10"/>
    <p:sldId id="278" r:id="rId11"/>
    <p:sldId id="280" r:id="rId12"/>
    <p:sldId id="282" r:id="rId13"/>
    <p:sldId id="272" r:id="rId14"/>
    <p:sldId id="283" r:id="rId15"/>
    <p:sldId id="28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8A6DB4-6412-475C-839D-DCA437B26067}" v="12" dt="2020-03-01T23:54:16.5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93" autoAdjust="0"/>
    <p:restoredTop sz="94660"/>
  </p:normalViewPr>
  <p:slideViewPr>
    <p:cSldViewPr snapToGrid="0">
      <p:cViewPr varScale="1">
        <p:scale>
          <a:sx n="55" d="100"/>
          <a:sy n="55" d="100"/>
        </p:scale>
        <p:origin x="5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מרגלית בוטרמן" userId="1637b95d26a27b22" providerId="LiveId" clId="{BBA68C56-6C38-4765-9FBB-388814DF9E95}"/>
    <pc:docChg chg="undo custSel addSld delSld modSld modMainMaster">
      <pc:chgData name="מרגלית בוטרמן" userId="1637b95d26a27b22" providerId="LiveId" clId="{BBA68C56-6C38-4765-9FBB-388814DF9E95}" dt="2020-01-27T12:48:34.584" v="690" actId="1076"/>
      <pc:docMkLst>
        <pc:docMk/>
      </pc:docMkLst>
      <pc:sldChg chg="modSp setBg">
        <pc:chgData name="מרגלית בוטרמן" userId="1637b95d26a27b22" providerId="LiveId" clId="{BBA68C56-6C38-4765-9FBB-388814DF9E95}" dt="2020-01-27T12:23:28.787" v="100"/>
        <pc:sldMkLst>
          <pc:docMk/>
          <pc:sldMk cId="0" sldId="257"/>
        </pc:sldMkLst>
        <pc:spChg chg="mod">
          <ac:chgData name="מרגלית בוטרמן" userId="1637b95d26a27b22" providerId="LiveId" clId="{BBA68C56-6C38-4765-9FBB-388814DF9E95}" dt="2020-01-27T12:15:55.334" v="1" actId="27636"/>
          <ac:spMkLst>
            <pc:docMk/>
            <pc:sldMk cId="0" sldId="257"/>
            <ac:spMk id="3075" creationId="{1BD4EAE3-2C42-46F7-806B-070EAB24E901}"/>
          </ac:spMkLst>
        </pc:spChg>
        <pc:spChg chg="mod">
          <ac:chgData name="מרגלית בוטרמן" userId="1637b95d26a27b22" providerId="LiveId" clId="{BBA68C56-6C38-4765-9FBB-388814DF9E95}" dt="2020-01-27T12:15:55.350" v="2" actId="27636"/>
          <ac:spMkLst>
            <pc:docMk/>
            <pc:sldMk cId="0" sldId="257"/>
            <ac:spMk id="15363" creationId="{53B3AE27-8EC3-4B17-A834-982357BF19FE}"/>
          </ac:spMkLst>
        </pc:spChg>
      </pc:sldChg>
      <pc:sldChg chg="modSp">
        <pc:chgData name="מרגלית בוטרמן" userId="1637b95d26a27b22" providerId="LiveId" clId="{BBA68C56-6C38-4765-9FBB-388814DF9E95}" dt="2020-01-27T12:30:52.850" v="152" actId="207"/>
        <pc:sldMkLst>
          <pc:docMk/>
          <pc:sldMk cId="0" sldId="258"/>
        </pc:sldMkLst>
        <pc:spChg chg="mod">
          <ac:chgData name="מרגלית בוטרמן" userId="1637b95d26a27b22" providerId="LiveId" clId="{BBA68C56-6C38-4765-9FBB-388814DF9E95}" dt="2020-01-27T12:30:52.850" v="152" actId="207"/>
          <ac:spMkLst>
            <pc:docMk/>
            <pc:sldMk cId="0" sldId="258"/>
            <ac:spMk id="29698" creationId="{13F2D8ED-19DE-4CE4-81F7-45474F2267F8}"/>
          </ac:spMkLst>
        </pc:spChg>
        <pc:graphicFrameChg chg="mod">
          <ac:chgData name="מרגלית בוטרמן" userId="1637b95d26a27b22" providerId="LiveId" clId="{BBA68C56-6C38-4765-9FBB-388814DF9E95}" dt="2020-01-27T12:30:15.395" v="151"/>
          <ac:graphicFrameMkLst>
            <pc:docMk/>
            <pc:sldMk cId="0" sldId="258"/>
            <ac:graphicFrameMk id="2" creationId="{30DDA098-B6FF-48D7-88E7-C457AA56A9B7}"/>
          </ac:graphicFrameMkLst>
        </pc:graphicFrameChg>
      </pc:sldChg>
      <pc:sldChg chg="modSp">
        <pc:chgData name="מרגלית בוטרמן" userId="1637b95d26a27b22" providerId="LiveId" clId="{BBA68C56-6C38-4765-9FBB-388814DF9E95}" dt="2020-01-27T12:31:31.047" v="156" actId="207"/>
        <pc:sldMkLst>
          <pc:docMk/>
          <pc:sldMk cId="0" sldId="261"/>
        </pc:sldMkLst>
        <pc:spChg chg="mod">
          <ac:chgData name="מרגלית בוטרמן" userId="1637b95d26a27b22" providerId="LiveId" clId="{BBA68C56-6C38-4765-9FBB-388814DF9E95}" dt="2020-01-27T12:31:31.047" v="156" actId="207"/>
          <ac:spMkLst>
            <pc:docMk/>
            <pc:sldMk cId="0" sldId="261"/>
            <ac:spMk id="21506" creationId="{1F8B6DEF-B0EB-45F1-A422-AE66501E32E6}"/>
          </ac:spMkLst>
        </pc:spChg>
        <pc:graphicFrameChg chg="mod">
          <ac:chgData name="מרגלית בוטרמן" userId="1637b95d26a27b22" providerId="LiveId" clId="{BBA68C56-6C38-4765-9FBB-388814DF9E95}" dt="2020-01-27T12:24:43.710" v="109" actId="255"/>
          <ac:graphicFrameMkLst>
            <pc:docMk/>
            <pc:sldMk cId="0" sldId="261"/>
            <ac:graphicFrameMk id="2" creationId="{11546846-2E0A-42F8-BF51-53D80D11623B}"/>
          </ac:graphicFrameMkLst>
        </pc:graphicFrameChg>
      </pc:sldChg>
      <pc:sldChg chg="modSp">
        <pc:chgData name="מרגלית בוטרמן" userId="1637b95d26a27b22" providerId="LiveId" clId="{BBA68C56-6C38-4765-9FBB-388814DF9E95}" dt="2020-01-27T12:31:19.162" v="155" actId="207"/>
        <pc:sldMkLst>
          <pc:docMk/>
          <pc:sldMk cId="0" sldId="262"/>
        </pc:sldMkLst>
        <pc:spChg chg="mod">
          <ac:chgData name="מרגלית בוטרמן" userId="1637b95d26a27b22" providerId="LiveId" clId="{BBA68C56-6C38-4765-9FBB-388814DF9E95}" dt="2020-01-27T12:31:19.162" v="155" actId="207"/>
          <ac:spMkLst>
            <pc:docMk/>
            <pc:sldMk cId="0" sldId="262"/>
            <ac:spMk id="23554" creationId="{367D6CE0-A314-4377-BD27-4883BF29EF04}"/>
          </ac:spMkLst>
        </pc:spChg>
        <pc:graphicFrameChg chg="mod">
          <ac:chgData name="מרגלית בוטרמן" userId="1637b95d26a27b22" providerId="LiveId" clId="{BBA68C56-6C38-4765-9FBB-388814DF9E95}" dt="2020-01-27T12:28:21.527" v="135" actId="255"/>
          <ac:graphicFrameMkLst>
            <pc:docMk/>
            <pc:sldMk cId="0" sldId="262"/>
            <ac:graphicFrameMk id="3" creationId="{B36A8021-683B-49BD-A13B-2D81BDFEA7CF}"/>
          </ac:graphicFrameMkLst>
        </pc:graphicFrameChg>
      </pc:sldChg>
      <pc:sldChg chg="modSp">
        <pc:chgData name="מרגלית בוטרמן" userId="1637b95d26a27b22" providerId="LiveId" clId="{BBA68C56-6C38-4765-9FBB-388814DF9E95}" dt="2020-01-27T12:31:11.264" v="154" actId="207"/>
        <pc:sldMkLst>
          <pc:docMk/>
          <pc:sldMk cId="0" sldId="263"/>
        </pc:sldMkLst>
        <pc:spChg chg="mod">
          <ac:chgData name="מרגלית בוטרמן" userId="1637b95d26a27b22" providerId="LiveId" clId="{BBA68C56-6C38-4765-9FBB-388814DF9E95}" dt="2020-01-27T12:28:44.160" v="139" actId="27636"/>
          <ac:spMkLst>
            <pc:docMk/>
            <pc:sldMk cId="0" sldId="263"/>
            <ac:spMk id="5123" creationId="{D6976D47-DF97-4469-AFF4-86E94057D8AC}"/>
          </ac:spMkLst>
        </pc:spChg>
        <pc:spChg chg="mod">
          <ac:chgData name="מרגלית בוטרמן" userId="1637b95d26a27b22" providerId="LiveId" clId="{BBA68C56-6C38-4765-9FBB-388814DF9E95}" dt="2020-01-27T12:31:11.264" v="154" actId="207"/>
          <ac:spMkLst>
            <pc:docMk/>
            <pc:sldMk cId="0" sldId="263"/>
            <ac:spMk id="25602" creationId="{5FC8612C-1B06-468C-9DAC-C52B0339FC40}"/>
          </ac:spMkLst>
        </pc:spChg>
      </pc:sldChg>
      <pc:sldChg chg="modSp">
        <pc:chgData name="מרגלית בוטרמן" userId="1637b95d26a27b22" providerId="LiveId" clId="{BBA68C56-6C38-4765-9FBB-388814DF9E95}" dt="2020-01-27T12:31:02.932" v="153" actId="207"/>
        <pc:sldMkLst>
          <pc:docMk/>
          <pc:sldMk cId="0" sldId="269"/>
        </pc:sldMkLst>
        <pc:spChg chg="mod">
          <ac:chgData name="מרגלית בוטרמן" userId="1637b95d26a27b22" providerId="LiveId" clId="{BBA68C56-6C38-4765-9FBB-388814DF9E95}" dt="2020-01-27T12:31:02.932" v="153" actId="207"/>
          <ac:spMkLst>
            <pc:docMk/>
            <pc:sldMk cId="0" sldId="269"/>
            <ac:spMk id="27650" creationId="{EF90AB69-4E0E-4EAB-B3D0-01A68CD34C84}"/>
          </ac:spMkLst>
        </pc:spChg>
      </pc:sldChg>
      <pc:sldChg chg="modSp">
        <pc:chgData name="מרגלית בוטרמן" userId="1637b95d26a27b22" providerId="LiveId" clId="{BBA68C56-6C38-4765-9FBB-388814DF9E95}" dt="2020-01-27T12:32:11.319" v="161" actId="14100"/>
        <pc:sldMkLst>
          <pc:docMk/>
          <pc:sldMk cId="0" sldId="271"/>
        </pc:sldMkLst>
        <pc:graphicFrameChg chg="mod">
          <ac:chgData name="מרגלית בוטרמן" userId="1637b95d26a27b22" providerId="LiveId" clId="{BBA68C56-6C38-4765-9FBB-388814DF9E95}" dt="2020-01-27T12:32:11.319" v="161" actId="14100"/>
          <ac:graphicFrameMkLst>
            <pc:docMk/>
            <pc:sldMk cId="0" sldId="271"/>
            <ac:graphicFrameMk id="4" creationId="{015963D8-9992-42DA-A00B-C2C1F5C3A0F8}"/>
          </ac:graphicFrameMkLst>
        </pc:graphicFrameChg>
      </pc:sldChg>
      <pc:sldChg chg="modSp">
        <pc:chgData name="מרגלית בוטרמן" userId="1637b95d26a27b22" providerId="LiveId" clId="{BBA68C56-6C38-4765-9FBB-388814DF9E95}" dt="2020-01-27T12:34:11.754" v="176" actId="14100"/>
        <pc:sldMkLst>
          <pc:docMk/>
          <pc:sldMk cId="0" sldId="272"/>
        </pc:sldMkLst>
        <pc:spChg chg="mod">
          <ac:chgData name="מרגלית בוטרמן" userId="1637b95d26a27b22" providerId="LiveId" clId="{BBA68C56-6C38-4765-9FBB-388814DF9E95}" dt="2020-01-27T12:34:02.621" v="174" actId="14100"/>
          <ac:spMkLst>
            <pc:docMk/>
            <pc:sldMk cId="0" sldId="272"/>
            <ac:spMk id="38914" creationId="{00D552C0-5F26-434F-BD09-2EB3C38D3247}"/>
          </ac:spMkLst>
        </pc:spChg>
        <pc:graphicFrameChg chg="mod">
          <ac:chgData name="מרגלית בוטרמן" userId="1637b95d26a27b22" providerId="LiveId" clId="{BBA68C56-6C38-4765-9FBB-388814DF9E95}" dt="2020-01-27T12:34:11.754" v="176" actId="14100"/>
          <ac:graphicFrameMkLst>
            <pc:docMk/>
            <pc:sldMk cId="0" sldId="272"/>
            <ac:graphicFrameMk id="4" creationId="{1C5C8628-9597-4B1D-BF4B-BC789003B1FF}"/>
          </ac:graphicFrameMkLst>
        </pc:graphicFrameChg>
      </pc:sldChg>
      <pc:sldChg chg="modSp">
        <pc:chgData name="מרגלית בוטרמן" userId="1637b95d26a27b22" providerId="LiveId" clId="{BBA68C56-6C38-4765-9FBB-388814DF9E95}" dt="2020-01-27T12:48:34.584" v="690" actId="1076"/>
        <pc:sldMkLst>
          <pc:docMk/>
          <pc:sldMk cId="0" sldId="274"/>
        </pc:sldMkLst>
        <pc:spChg chg="mod">
          <ac:chgData name="מרגלית בוטרמן" userId="1637b95d26a27b22" providerId="LiveId" clId="{BBA68C56-6C38-4765-9FBB-388814DF9E95}" dt="2020-01-27T12:48:12.175" v="686" actId="255"/>
          <ac:spMkLst>
            <pc:docMk/>
            <pc:sldMk cId="0" sldId="274"/>
            <ac:spMk id="3" creationId="{254085F6-44DB-4569-80D7-C2ED9C7675B0}"/>
          </ac:spMkLst>
        </pc:spChg>
        <pc:graphicFrameChg chg="mod">
          <ac:chgData name="מרגלית בוטרמן" userId="1637b95d26a27b22" providerId="LiveId" clId="{BBA68C56-6C38-4765-9FBB-388814DF9E95}" dt="2020-01-27T12:48:34.584" v="690" actId="1076"/>
          <ac:graphicFrameMkLst>
            <pc:docMk/>
            <pc:sldMk cId="0" sldId="274"/>
            <ac:graphicFrameMk id="2" creationId="{482B591D-B41E-45CD-8830-50701EAE4659}"/>
          </ac:graphicFrameMkLst>
        </pc:graphicFrameChg>
      </pc:sldChg>
      <pc:sldChg chg="addSp delSp modSp add del mod setBg">
        <pc:chgData name="מרגלית בוטרמן" userId="1637b95d26a27b22" providerId="LiveId" clId="{BBA68C56-6C38-4765-9FBB-388814DF9E95}" dt="2020-01-27T12:39:52.998" v="195" actId="47"/>
        <pc:sldMkLst>
          <pc:docMk/>
          <pc:sldMk cId="0" sldId="275"/>
        </pc:sldMkLst>
        <pc:spChg chg="add del mod">
          <ac:chgData name="מרגלית בוטרמן" userId="1637b95d26a27b22" providerId="LiveId" clId="{BBA68C56-6C38-4765-9FBB-388814DF9E95}" dt="2020-01-27T12:35:43.241" v="182" actId="26606"/>
          <ac:spMkLst>
            <pc:docMk/>
            <pc:sldMk cId="0" sldId="275"/>
            <ac:spMk id="3" creationId="{6AEC1E64-3F61-43E6-A735-8306F21E15C1}"/>
          </ac:spMkLst>
        </pc:spChg>
        <pc:spChg chg="add">
          <ac:chgData name="מרגלית בוטרמן" userId="1637b95d26a27b22" providerId="LiveId" clId="{BBA68C56-6C38-4765-9FBB-388814DF9E95}" dt="2020-01-27T12:35:43.241" v="182" actId="26606"/>
          <ac:spMkLst>
            <pc:docMk/>
            <pc:sldMk cId="0" sldId="275"/>
            <ac:spMk id="71" creationId="{BC052280-388E-4151-A1EB-5236D4FCCA28}"/>
          </ac:spMkLst>
        </pc:spChg>
        <pc:spChg chg="mod">
          <ac:chgData name="מרגלית בוטרמן" userId="1637b95d26a27b22" providerId="LiveId" clId="{BBA68C56-6C38-4765-9FBB-388814DF9E95}" dt="2020-01-27T12:35:43.241" v="182" actId="26606"/>
          <ac:spMkLst>
            <pc:docMk/>
            <pc:sldMk cId="0" sldId="275"/>
            <ac:spMk id="33794" creationId="{E98F77B3-F9A4-4CF6-8924-DD0CA3B5A948}"/>
          </ac:spMkLst>
        </pc:spChg>
        <pc:spChg chg="add">
          <ac:chgData name="מרגלית בוטרמן" userId="1637b95d26a27b22" providerId="LiveId" clId="{BBA68C56-6C38-4765-9FBB-388814DF9E95}" dt="2020-01-27T12:35:43.241" v="182" actId="26606"/>
          <ac:spMkLst>
            <pc:docMk/>
            <pc:sldMk cId="0" sldId="275"/>
            <ac:spMk id="33798" creationId="{6AEC1E64-3F61-43E6-A735-8306F21E15C1}"/>
          </ac:spMkLst>
        </pc:spChg>
        <pc:graphicFrameChg chg="add del">
          <ac:chgData name="מרגלית בוטרמן" userId="1637b95d26a27b22" providerId="LiveId" clId="{BBA68C56-6C38-4765-9FBB-388814DF9E95}" dt="2020-01-27T12:35:43.194" v="181" actId="26606"/>
          <ac:graphicFrameMkLst>
            <pc:docMk/>
            <pc:sldMk cId="0" sldId="275"/>
            <ac:graphicFrameMk id="33796" creationId="{AF94C4C2-16BE-4219-9744-57D798EAD368}"/>
          </ac:graphicFrameMkLst>
        </pc:graphicFrameChg>
        <pc:cxnChg chg="add">
          <ac:chgData name="מרגלית בוטרמן" userId="1637b95d26a27b22" providerId="LiveId" clId="{BBA68C56-6C38-4765-9FBB-388814DF9E95}" dt="2020-01-27T12:35:43.241" v="182" actId="26606"/>
          <ac:cxnSpMkLst>
            <pc:docMk/>
            <pc:sldMk cId="0" sldId="275"/>
            <ac:cxnSpMk id="73" creationId="{744251C3-E720-4363-8AF0-20AD319374F0}"/>
          </ac:cxnSpMkLst>
        </pc:cxnChg>
      </pc:sldChg>
      <pc:sldChg chg="modSp">
        <pc:chgData name="מרגלית בוטרמן" userId="1637b95d26a27b22" providerId="LiveId" clId="{BBA68C56-6C38-4765-9FBB-388814DF9E95}" dt="2020-01-27T12:33:40.081" v="171" actId="14100"/>
        <pc:sldMkLst>
          <pc:docMk/>
          <pc:sldMk cId="0" sldId="278"/>
        </pc:sldMkLst>
        <pc:spChg chg="mod">
          <ac:chgData name="מרגלית בוטרמן" userId="1637b95d26a27b22" providerId="LiveId" clId="{BBA68C56-6C38-4765-9FBB-388814DF9E95}" dt="2020-01-27T12:32:34.798" v="163" actId="1076"/>
          <ac:spMkLst>
            <pc:docMk/>
            <pc:sldMk cId="0" sldId="278"/>
            <ac:spMk id="34818" creationId="{3F60B16C-964F-4878-9CC6-3EBC87423362}"/>
          </ac:spMkLst>
        </pc:spChg>
        <pc:graphicFrameChg chg="mod">
          <ac:chgData name="מרגלית בוטרמן" userId="1637b95d26a27b22" providerId="LiveId" clId="{BBA68C56-6C38-4765-9FBB-388814DF9E95}" dt="2020-01-27T12:33:40.081" v="171" actId="14100"/>
          <ac:graphicFrameMkLst>
            <pc:docMk/>
            <pc:sldMk cId="0" sldId="278"/>
            <ac:graphicFrameMk id="4" creationId="{CEF1B31C-804D-4A9F-878B-15DDB1C3CF1A}"/>
          </ac:graphicFrameMkLst>
        </pc:graphicFrameChg>
      </pc:sldChg>
      <pc:sldChg chg="modSp setBg">
        <pc:chgData name="מרגלית בוטרמן" userId="1637b95d26a27b22" providerId="LiveId" clId="{BBA68C56-6C38-4765-9FBB-388814DF9E95}" dt="2020-01-27T12:33:13.199" v="167" actId="14100"/>
        <pc:sldMkLst>
          <pc:docMk/>
          <pc:sldMk cId="0" sldId="280"/>
        </pc:sldMkLst>
        <pc:spChg chg="mod">
          <ac:chgData name="מרגלית בוטרמן" userId="1637b95d26a27b22" providerId="LiveId" clId="{BBA68C56-6C38-4765-9FBB-388814DF9E95}" dt="2020-01-27T12:33:04.693" v="165" actId="1076"/>
          <ac:spMkLst>
            <pc:docMk/>
            <pc:sldMk cId="0" sldId="280"/>
            <ac:spMk id="36866" creationId="{A37D68AC-258A-4298-95F5-A21988223819}"/>
          </ac:spMkLst>
        </pc:spChg>
        <pc:graphicFrameChg chg="mod">
          <ac:chgData name="מרגלית בוטרמן" userId="1637b95d26a27b22" providerId="LiveId" clId="{BBA68C56-6C38-4765-9FBB-388814DF9E95}" dt="2020-01-27T12:33:13.199" v="167" actId="14100"/>
          <ac:graphicFrameMkLst>
            <pc:docMk/>
            <pc:sldMk cId="0" sldId="280"/>
            <ac:graphicFrameMk id="4" creationId="{01B993DE-EF4F-4C0F-8600-6F8D8EEF20A8}"/>
          </ac:graphicFrameMkLst>
        </pc:graphicFrameChg>
      </pc:sldChg>
      <pc:sldChg chg="modSp add">
        <pc:chgData name="מרגלית בוטרמן" userId="1637b95d26a27b22" providerId="LiveId" clId="{BBA68C56-6C38-4765-9FBB-388814DF9E95}" dt="2020-01-27T12:39:11.970" v="194" actId="255"/>
        <pc:sldMkLst>
          <pc:docMk/>
          <pc:sldMk cId="603388827" sldId="281"/>
        </pc:sldMkLst>
        <pc:spChg chg="mod">
          <ac:chgData name="מרגלית בוטרמן" userId="1637b95d26a27b22" providerId="LiveId" clId="{BBA68C56-6C38-4765-9FBB-388814DF9E95}" dt="2020-01-27T12:38:55.909" v="193" actId="1076"/>
          <ac:spMkLst>
            <pc:docMk/>
            <pc:sldMk cId="603388827" sldId="281"/>
            <ac:spMk id="2" creationId="{D2A1EC7B-C537-4B29-9D76-08B15A481489}"/>
          </ac:spMkLst>
        </pc:spChg>
        <pc:spChg chg="mod">
          <ac:chgData name="מרגלית בוטרמן" userId="1637b95d26a27b22" providerId="LiveId" clId="{BBA68C56-6C38-4765-9FBB-388814DF9E95}" dt="2020-01-27T12:39:11.970" v="194" actId="255"/>
          <ac:spMkLst>
            <pc:docMk/>
            <pc:sldMk cId="603388827" sldId="281"/>
            <ac:spMk id="3" creationId="{CF52FA3D-B43F-45ED-86ED-C49ED74B02F8}"/>
          </ac:spMkLst>
        </pc:spChg>
      </pc:sldChg>
      <pc:sldChg chg="modSp add del">
        <pc:chgData name="מרגלית בוטרמן" userId="1637b95d26a27b22" providerId="LiveId" clId="{BBA68C56-6C38-4765-9FBB-388814DF9E95}" dt="2020-01-27T12:37:22.527" v="186"/>
        <pc:sldMkLst>
          <pc:docMk/>
          <pc:sldMk cId="779356398" sldId="281"/>
        </pc:sldMkLst>
        <pc:spChg chg="mod">
          <ac:chgData name="מרגלית בוטרמן" userId="1637b95d26a27b22" providerId="LiveId" clId="{BBA68C56-6C38-4765-9FBB-388814DF9E95}" dt="2020-01-27T12:36:41.560" v="185"/>
          <ac:spMkLst>
            <pc:docMk/>
            <pc:sldMk cId="779356398" sldId="281"/>
            <ac:spMk id="2" creationId="{35D74B9F-39EB-4197-895C-296CCAADFDB7}"/>
          </ac:spMkLst>
        </pc:spChg>
      </pc:sldChg>
      <pc:sldChg chg="modSp add">
        <pc:chgData name="מרגלית בוטרמן" userId="1637b95d26a27b22" providerId="LiveId" clId="{BBA68C56-6C38-4765-9FBB-388814DF9E95}" dt="2020-01-27T12:47:41.803" v="685" actId="14100"/>
        <pc:sldMkLst>
          <pc:docMk/>
          <pc:sldMk cId="3325665101" sldId="282"/>
        </pc:sldMkLst>
        <pc:spChg chg="mod">
          <ac:chgData name="מרגלית בוטרמן" userId="1637b95d26a27b22" providerId="LiveId" clId="{BBA68C56-6C38-4765-9FBB-388814DF9E95}" dt="2020-01-27T12:47:33.793" v="683" actId="1076"/>
          <ac:spMkLst>
            <pc:docMk/>
            <pc:sldMk cId="3325665101" sldId="282"/>
            <ac:spMk id="2" creationId="{694DF0FF-43AA-4353-8C28-9F0655214B97}"/>
          </ac:spMkLst>
        </pc:spChg>
        <pc:spChg chg="mod">
          <ac:chgData name="מרגלית בוטרמן" userId="1637b95d26a27b22" providerId="LiveId" clId="{BBA68C56-6C38-4765-9FBB-388814DF9E95}" dt="2020-01-27T12:47:41.803" v="685" actId="14100"/>
          <ac:spMkLst>
            <pc:docMk/>
            <pc:sldMk cId="3325665101" sldId="282"/>
            <ac:spMk id="3" creationId="{76901689-356B-4F8D-A818-356354E46D3D}"/>
          </ac:spMkLst>
        </pc:spChg>
      </pc:sldChg>
      <pc:sldMasterChg chg="setBg">
        <pc:chgData name="מרגלית בוטרמן" userId="1637b95d26a27b22" providerId="LiveId" clId="{BBA68C56-6C38-4765-9FBB-388814DF9E95}" dt="2020-01-27T12:21:42.510" v="10"/>
        <pc:sldMasterMkLst>
          <pc:docMk/>
          <pc:sldMasterMk cId="3645580643" sldId="2147483858"/>
        </pc:sldMasterMkLst>
      </pc:sldMasterChg>
    </pc:docChg>
  </pc:docChgLst>
  <pc:docChgLst>
    <pc:chgData name="מרגלית בוטרמן" userId="1637b95d26a27b22" providerId="LiveId" clId="{CC8A6DB4-6412-475C-839D-DCA437B26067}"/>
    <pc:docChg chg="custSel addSld modSld sldOrd">
      <pc:chgData name="מרגלית בוטרמן" userId="1637b95d26a27b22" providerId="LiveId" clId="{CC8A6DB4-6412-475C-839D-DCA437B26067}" dt="2020-03-02T00:21:07.362" v="853" actId="1440"/>
      <pc:docMkLst>
        <pc:docMk/>
      </pc:docMkLst>
      <pc:sldChg chg="modSp">
        <pc:chgData name="מרגלית בוטרמן" userId="1637b95d26a27b22" providerId="LiveId" clId="{CC8A6DB4-6412-475C-839D-DCA437B26067}" dt="2020-03-02T00:21:07.362" v="853" actId="1440"/>
        <pc:sldMkLst>
          <pc:docMk/>
          <pc:sldMk cId="0" sldId="262"/>
        </pc:sldMkLst>
        <pc:spChg chg="mod">
          <ac:chgData name="מרגלית בוטרמן" userId="1637b95d26a27b22" providerId="LiveId" clId="{CC8A6DB4-6412-475C-839D-DCA437B26067}" dt="2020-03-02T00:18:35.969" v="849" actId="1076"/>
          <ac:spMkLst>
            <pc:docMk/>
            <pc:sldMk cId="0" sldId="262"/>
            <ac:spMk id="23554" creationId="{367D6CE0-A314-4377-BD27-4883BF29EF04}"/>
          </ac:spMkLst>
        </pc:spChg>
        <pc:graphicFrameChg chg="ord">
          <ac:chgData name="מרגלית בוטרמן" userId="1637b95d26a27b22" providerId="LiveId" clId="{CC8A6DB4-6412-475C-839D-DCA437B26067}" dt="2020-03-02T00:20:33.461" v="850" actId="171"/>
          <ac:graphicFrameMkLst>
            <pc:docMk/>
            <pc:sldMk cId="0" sldId="262"/>
            <ac:graphicFrameMk id="3" creationId="{B36A8021-683B-49BD-A13B-2D81BDFEA7CF}"/>
          </ac:graphicFrameMkLst>
        </pc:graphicFrameChg>
        <pc:picChg chg="mod">
          <ac:chgData name="מרגלית בוטרמן" userId="1637b95d26a27b22" providerId="LiveId" clId="{CC8A6DB4-6412-475C-839D-DCA437B26067}" dt="2020-03-02T00:21:07.362" v="853" actId="1440"/>
          <ac:picMkLst>
            <pc:docMk/>
            <pc:sldMk cId="0" sldId="262"/>
            <ac:picMk id="7172" creationId="{62A670C8-B883-469F-8A5D-B0D20567DE9D}"/>
          </ac:picMkLst>
        </pc:picChg>
      </pc:sldChg>
      <pc:sldChg chg="ord">
        <pc:chgData name="מרגלית בוטרמן" userId="1637b95d26a27b22" providerId="LiveId" clId="{CC8A6DB4-6412-475C-839D-DCA437B26067}" dt="2020-03-01T23:20:02.237" v="22"/>
        <pc:sldMkLst>
          <pc:docMk/>
          <pc:sldMk cId="0" sldId="272"/>
        </pc:sldMkLst>
      </pc:sldChg>
      <pc:sldChg chg="modSp">
        <pc:chgData name="מרגלית בוטרמן" userId="1637b95d26a27b22" providerId="LiveId" clId="{CC8A6DB4-6412-475C-839D-DCA437B26067}" dt="2020-03-01T23:45:09.874" v="838" actId="20577"/>
        <pc:sldMkLst>
          <pc:docMk/>
          <pc:sldMk cId="3325665101" sldId="282"/>
        </pc:sldMkLst>
        <pc:spChg chg="mod">
          <ac:chgData name="מרגלית בוטרמן" userId="1637b95d26a27b22" providerId="LiveId" clId="{CC8A6DB4-6412-475C-839D-DCA437B26067}" dt="2020-03-01T23:45:09.874" v="838" actId="20577"/>
          <ac:spMkLst>
            <pc:docMk/>
            <pc:sldMk cId="3325665101" sldId="282"/>
            <ac:spMk id="3" creationId="{76901689-356B-4F8D-A818-356354E46D3D}"/>
          </ac:spMkLst>
        </pc:spChg>
      </pc:sldChg>
      <pc:sldChg chg="modSp add">
        <pc:chgData name="מרגלית בוטרמן" userId="1637b95d26a27b22" providerId="LiveId" clId="{CC8A6DB4-6412-475C-839D-DCA437B26067}" dt="2020-03-01T23:54:40.424" v="848" actId="20577"/>
        <pc:sldMkLst>
          <pc:docMk/>
          <pc:sldMk cId="508366149" sldId="283"/>
        </pc:sldMkLst>
        <pc:spChg chg="mod">
          <ac:chgData name="מרגלית בוטרמן" userId="1637b95d26a27b22" providerId="LiveId" clId="{CC8A6DB4-6412-475C-839D-DCA437B26067}" dt="2020-03-01T23:29:54.414" v="360" actId="20577"/>
          <ac:spMkLst>
            <pc:docMk/>
            <pc:sldMk cId="508366149" sldId="283"/>
            <ac:spMk id="2" creationId="{1B0015FE-0FC0-4FC7-BD18-A676792899B7}"/>
          </ac:spMkLst>
        </pc:spChg>
        <pc:spChg chg="mod">
          <ac:chgData name="מרגלית בוטרמן" userId="1637b95d26a27b22" providerId="LiveId" clId="{CC8A6DB4-6412-475C-839D-DCA437B26067}" dt="2020-03-01T23:54:40.424" v="848" actId="20577"/>
          <ac:spMkLst>
            <pc:docMk/>
            <pc:sldMk cId="508366149" sldId="283"/>
            <ac:spMk id="3" creationId="{B8FC9776-79C2-4F5B-B079-8B863567D3AC}"/>
          </ac:spMkLst>
        </pc:spChg>
      </pc:sldChg>
      <pc:sldChg chg="addSp delSp modSp add">
        <pc:chgData name="מרגלית בוטרמן" userId="1637b95d26a27b22" providerId="LiveId" clId="{CC8A6DB4-6412-475C-839D-DCA437B26067}" dt="2020-03-01T23:54:19.411" v="847" actId="27636"/>
        <pc:sldMkLst>
          <pc:docMk/>
          <pc:sldMk cId="2305902721" sldId="284"/>
        </pc:sldMkLst>
        <pc:spChg chg="mod">
          <ac:chgData name="מרגלית בוטרמן" userId="1637b95d26a27b22" providerId="LiveId" clId="{CC8A6DB4-6412-475C-839D-DCA437B26067}" dt="2020-03-01T23:37:03.990" v="567" actId="20577"/>
          <ac:spMkLst>
            <pc:docMk/>
            <pc:sldMk cId="2305902721" sldId="284"/>
            <ac:spMk id="2" creationId="{C756A517-9DE7-4569-96F1-07FA451CE09B}"/>
          </ac:spMkLst>
        </pc:spChg>
        <pc:spChg chg="del mod">
          <ac:chgData name="מרגלית בוטרמן" userId="1637b95d26a27b22" providerId="LiveId" clId="{CC8A6DB4-6412-475C-839D-DCA437B26067}" dt="2020-03-01T23:33:15.828" v="492"/>
          <ac:spMkLst>
            <pc:docMk/>
            <pc:sldMk cId="2305902721" sldId="284"/>
            <ac:spMk id="3" creationId="{1CA4A71C-E3E8-4C3A-9242-FE6267C4E6D8}"/>
          </ac:spMkLst>
        </pc:spChg>
        <pc:spChg chg="add del mod">
          <ac:chgData name="מרגלית בוטרמן" userId="1637b95d26a27b22" providerId="LiveId" clId="{CC8A6DB4-6412-475C-839D-DCA437B26067}" dt="2020-03-01T23:33:15.828" v="492"/>
          <ac:spMkLst>
            <pc:docMk/>
            <pc:sldMk cId="2305902721" sldId="284"/>
            <ac:spMk id="4" creationId="{60A8E32E-B5A2-49FC-B036-96B048912834}"/>
          </ac:spMkLst>
        </pc:spChg>
        <pc:spChg chg="add del mod">
          <ac:chgData name="מרגלית בוטרמן" userId="1637b95d26a27b22" providerId="LiveId" clId="{CC8A6DB4-6412-475C-839D-DCA437B26067}" dt="2020-03-01T23:33:39.079" v="494"/>
          <ac:spMkLst>
            <pc:docMk/>
            <pc:sldMk cId="2305902721" sldId="284"/>
            <ac:spMk id="5" creationId="{5F607E02-0E53-4A9C-8683-DD038FA257A0}"/>
          </ac:spMkLst>
        </pc:spChg>
        <pc:spChg chg="add mod">
          <ac:chgData name="מרגלית בוטרמן" userId="1637b95d26a27b22" providerId="LiveId" clId="{CC8A6DB4-6412-475C-839D-DCA437B26067}" dt="2020-03-01T23:54:19.411" v="847" actId="27636"/>
          <ac:spMkLst>
            <pc:docMk/>
            <pc:sldMk cId="2305902721" sldId="284"/>
            <ac:spMk id="6" creationId="{6CF9DE71-7634-4D85-B5FE-D23A3A37339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EABD2F-410A-4302-9DF0-DBC49A643630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he-IL"/>
        </a:p>
      </dgm:t>
    </dgm:pt>
    <dgm:pt modelId="{A4883EF6-5095-4CEF-8FBF-16C6DE9EE0FA}">
      <dgm:prSet phldrT="[טקסט]" custT="1"/>
      <dgm:spPr/>
      <dgm:t>
        <a:bodyPr/>
        <a:lstStyle/>
        <a:p>
          <a:pPr rtl="1"/>
          <a:r>
            <a:rPr lang="he-IL" sz="2400" dirty="0"/>
            <a:t>שוויון</a:t>
          </a:r>
        </a:p>
      </dgm:t>
    </dgm:pt>
    <dgm:pt modelId="{66FCD754-9D9E-4FB0-846A-63E3A9C6211A}" type="parTrans" cxnId="{86ECA9AD-E87C-47FA-9621-93BD61E8CCF4}">
      <dgm:prSet/>
      <dgm:spPr/>
      <dgm:t>
        <a:bodyPr/>
        <a:lstStyle/>
        <a:p>
          <a:pPr rtl="1"/>
          <a:endParaRPr lang="he-IL" sz="2800"/>
        </a:p>
      </dgm:t>
    </dgm:pt>
    <dgm:pt modelId="{2F392B4B-76BE-47DB-B9AE-B6F96FF41113}" type="sibTrans" cxnId="{86ECA9AD-E87C-47FA-9621-93BD61E8CCF4}">
      <dgm:prSet/>
      <dgm:spPr/>
      <dgm:t>
        <a:bodyPr/>
        <a:lstStyle/>
        <a:p>
          <a:pPr rtl="1"/>
          <a:endParaRPr lang="he-IL" sz="2800"/>
        </a:p>
      </dgm:t>
    </dgm:pt>
    <dgm:pt modelId="{F37558B5-4A37-4A3B-B8F4-214AB946A29A}">
      <dgm:prSet phldrT="[טקסט]" custT="1"/>
      <dgm:spPr/>
      <dgm:t>
        <a:bodyPr/>
        <a:lstStyle/>
        <a:p>
          <a:pPr rtl="1"/>
          <a:r>
            <a:rPr lang="he-IL" sz="2400" dirty="0"/>
            <a:t>הזדמנות שווה לקליטת עובדים שאינם מקורבים מבחינה משפחתית למקבלי ההחלטות</a:t>
          </a:r>
        </a:p>
      </dgm:t>
    </dgm:pt>
    <dgm:pt modelId="{2EA08DFA-96DA-4780-B377-F4040D0181FB}" type="parTrans" cxnId="{14CA1D84-CEDD-48ED-A948-FD096CAD5F89}">
      <dgm:prSet/>
      <dgm:spPr/>
      <dgm:t>
        <a:bodyPr/>
        <a:lstStyle/>
        <a:p>
          <a:pPr rtl="1"/>
          <a:endParaRPr lang="he-IL" sz="2800"/>
        </a:p>
      </dgm:t>
    </dgm:pt>
    <dgm:pt modelId="{CEFAF880-4B5C-4C3E-8C9A-0B52E33834BD}" type="sibTrans" cxnId="{14CA1D84-CEDD-48ED-A948-FD096CAD5F89}">
      <dgm:prSet/>
      <dgm:spPr/>
      <dgm:t>
        <a:bodyPr/>
        <a:lstStyle/>
        <a:p>
          <a:pPr rtl="1"/>
          <a:endParaRPr lang="he-IL" sz="2800"/>
        </a:p>
      </dgm:t>
    </dgm:pt>
    <dgm:pt modelId="{6C83C2F0-B864-4F26-AB5C-96C5E434D997}">
      <dgm:prSet custT="1"/>
      <dgm:spPr/>
      <dgm:t>
        <a:bodyPr/>
        <a:lstStyle/>
        <a:p>
          <a:pPr rtl="1"/>
          <a:r>
            <a:rPr lang="he-IL" sz="2400" dirty="0"/>
            <a:t>אמון הציבור </a:t>
          </a:r>
        </a:p>
      </dgm:t>
    </dgm:pt>
    <dgm:pt modelId="{56289DEB-AA2B-4D81-8BCA-5783F40EFE2D}" type="parTrans" cxnId="{10FCC624-66CC-4FFD-B307-943ED62C6F9D}">
      <dgm:prSet/>
      <dgm:spPr/>
      <dgm:t>
        <a:bodyPr/>
        <a:lstStyle/>
        <a:p>
          <a:pPr rtl="1"/>
          <a:endParaRPr lang="he-IL" sz="2800"/>
        </a:p>
      </dgm:t>
    </dgm:pt>
    <dgm:pt modelId="{413ABE60-4981-4484-A859-544CDFC71FDA}" type="sibTrans" cxnId="{10FCC624-66CC-4FFD-B307-943ED62C6F9D}">
      <dgm:prSet/>
      <dgm:spPr/>
      <dgm:t>
        <a:bodyPr/>
        <a:lstStyle/>
        <a:p>
          <a:pPr rtl="1"/>
          <a:endParaRPr lang="he-IL" sz="2800"/>
        </a:p>
      </dgm:t>
    </dgm:pt>
    <dgm:pt modelId="{EFEA98BC-35C2-426C-86F7-43650549B6DE}">
      <dgm:prSet custT="1"/>
      <dgm:spPr/>
      <dgm:t>
        <a:bodyPr/>
        <a:lstStyle/>
        <a:p>
          <a:pPr rtl="1"/>
          <a:r>
            <a:rPr lang="he-IL" sz="2400" dirty="0">
              <a:solidFill>
                <a:schemeClr val="bg1"/>
              </a:solidFill>
            </a:rPr>
            <a:t>מניעת </a:t>
          </a:r>
          <a:r>
            <a:rPr lang="he-IL" sz="2400" dirty="0"/>
            <a:t>נפוטיזם</a:t>
          </a:r>
        </a:p>
      </dgm:t>
    </dgm:pt>
    <dgm:pt modelId="{3D0B7DFA-DF7D-48BE-BD0B-E7F4020413D3}" type="parTrans" cxnId="{81B0A841-536C-4306-A8F6-3EE4791BAE2E}">
      <dgm:prSet/>
      <dgm:spPr/>
      <dgm:t>
        <a:bodyPr/>
        <a:lstStyle/>
        <a:p>
          <a:pPr rtl="1"/>
          <a:endParaRPr lang="he-IL" sz="2800"/>
        </a:p>
      </dgm:t>
    </dgm:pt>
    <dgm:pt modelId="{54CC6C78-B356-475F-B947-DE4C41636D20}" type="sibTrans" cxnId="{81B0A841-536C-4306-A8F6-3EE4791BAE2E}">
      <dgm:prSet/>
      <dgm:spPr/>
      <dgm:t>
        <a:bodyPr/>
        <a:lstStyle/>
        <a:p>
          <a:pPr rtl="1"/>
          <a:endParaRPr lang="he-IL" sz="2800"/>
        </a:p>
      </dgm:t>
    </dgm:pt>
    <dgm:pt modelId="{DAD7555E-4EA2-47E1-964E-73EFD2A65212}">
      <dgm:prSet custT="1"/>
      <dgm:spPr/>
      <dgm:t>
        <a:bodyPr/>
        <a:lstStyle/>
        <a:p>
          <a:pPr rtl="1"/>
          <a:r>
            <a:rPr lang="he-IL" sz="2400" dirty="0"/>
            <a:t>השפעת קרבת המשפחה על קבלת החלטות בהעסקה, קידום או פיטורי עובדים</a:t>
          </a:r>
          <a:r>
            <a:rPr lang="he-IL" sz="1800" dirty="0"/>
            <a:t>.</a:t>
          </a:r>
        </a:p>
      </dgm:t>
    </dgm:pt>
    <dgm:pt modelId="{269BFA8C-3BE2-424A-95C6-58E9EE93E582}" type="parTrans" cxnId="{D08899DB-0CDB-4F23-B609-EF6582F2D3D1}">
      <dgm:prSet/>
      <dgm:spPr/>
      <dgm:t>
        <a:bodyPr/>
        <a:lstStyle/>
        <a:p>
          <a:pPr rtl="1"/>
          <a:endParaRPr lang="he-IL" sz="2800"/>
        </a:p>
      </dgm:t>
    </dgm:pt>
    <dgm:pt modelId="{79653D9A-98A7-406A-9030-F96373AF3BF7}" type="sibTrans" cxnId="{D08899DB-0CDB-4F23-B609-EF6582F2D3D1}">
      <dgm:prSet/>
      <dgm:spPr/>
      <dgm:t>
        <a:bodyPr/>
        <a:lstStyle/>
        <a:p>
          <a:pPr rtl="1"/>
          <a:endParaRPr lang="he-IL" sz="2800"/>
        </a:p>
      </dgm:t>
    </dgm:pt>
    <dgm:pt modelId="{ABAB21A2-3C73-4DFC-AA15-6F6C6301150F}">
      <dgm:prSet custT="1"/>
      <dgm:spPr/>
      <dgm:t>
        <a:bodyPr/>
        <a:lstStyle/>
        <a:p>
          <a:pPr rtl="1"/>
          <a:r>
            <a:rPr lang="he-IL" sz="2400" dirty="0"/>
            <a:t>מניעת </a:t>
          </a:r>
          <a:r>
            <a:rPr lang="he-IL" sz="2400" b="1" dirty="0"/>
            <a:t>מראית עין </a:t>
          </a:r>
          <a:r>
            <a:rPr lang="he-IL" sz="2400" dirty="0"/>
            <a:t>של השפעות זרות על החלטות הרשות בקליטת העובדים וביחסי העבודה השוטפת</a:t>
          </a:r>
        </a:p>
      </dgm:t>
    </dgm:pt>
    <dgm:pt modelId="{A058721B-7467-40F0-A7A0-31F8CB26D77B}" type="parTrans" cxnId="{CA483BFE-197D-4DA5-ADC4-1AE0CA960655}">
      <dgm:prSet/>
      <dgm:spPr/>
      <dgm:t>
        <a:bodyPr/>
        <a:lstStyle/>
        <a:p>
          <a:pPr rtl="1"/>
          <a:endParaRPr lang="he-IL" sz="2800"/>
        </a:p>
      </dgm:t>
    </dgm:pt>
    <dgm:pt modelId="{DA6D4AD5-F25B-4F56-9A6E-FD5963EF415E}" type="sibTrans" cxnId="{CA483BFE-197D-4DA5-ADC4-1AE0CA960655}">
      <dgm:prSet/>
      <dgm:spPr/>
      <dgm:t>
        <a:bodyPr/>
        <a:lstStyle/>
        <a:p>
          <a:pPr rtl="1"/>
          <a:endParaRPr lang="he-IL" sz="2800"/>
        </a:p>
      </dgm:t>
    </dgm:pt>
    <dgm:pt modelId="{E0CD531B-9DC8-486A-8BB7-2AF9C3A700B8}" type="pres">
      <dgm:prSet presAssocID="{20EABD2F-410A-4302-9DF0-DBC49A643630}" presName="linear" presStyleCnt="0">
        <dgm:presLayoutVars>
          <dgm:animLvl val="lvl"/>
          <dgm:resizeHandles val="exact"/>
        </dgm:presLayoutVars>
      </dgm:prSet>
      <dgm:spPr/>
    </dgm:pt>
    <dgm:pt modelId="{BB75E4E8-7049-4F0B-81E6-74911C38FB6C}" type="pres">
      <dgm:prSet presAssocID="{EFEA98BC-35C2-426C-86F7-43650549B6D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F900CF2-4D6E-4325-9D02-AD906ECB7EB5}" type="pres">
      <dgm:prSet presAssocID="{EFEA98BC-35C2-426C-86F7-43650549B6DE}" presName="childText" presStyleLbl="revTx" presStyleIdx="0" presStyleCnt="3">
        <dgm:presLayoutVars>
          <dgm:bulletEnabled val="1"/>
        </dgm:presLayoutVars>
      </dgm:prSet>
      <dgm:spPr/>
    </dgm:pt>
    <dgm:pt modelId="{F7CF95D8-E8A0-40A1-B4DD-1B6B685A7D65}" type="pres">
      <dgm:prSet presAssocID="{6C83C2F0-B864-4F26-AB5C-96C5E434D99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4189F01-8DED-450B-9027-006CDDE80582}" type="pres">
      <dgm:prSet presAssocID="{6C83C2F0-B864-4F26-AB5C-96C5E434D997}" presName="childText" presStyleLbl="revTx" presStyleIdx="1" presStyleCnt="3">
        <dgm:presLayoutVars>
          <dgm:bulletEnabled val="1"/>
        </dgm:presLayoutVars>
      </dgm:prSet>
      <dgm:spPr/>
    </dgm:pt>
    <dgm:pt modelId="{C4B46557-AB5B-4FFC-82B2-19EC883B1D14}" type="pres">
      <dgm:prSet presAssocID="{A4883EF6-5095-4CEF-8FBF-16C6DE9EE0F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114BAF8-5AB3-4552-9A3C-02A96776ACC8}" type="pres">
      <dgm:prSet presAssocID="{A4883EF6-5095-4CEF-8FBF-16C6DE9EE0FA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10FCC624-66CC-4FFD-B307-943ED62C6F9D}" srcId="{20EABD2F-410A-4302-9DF0-DBC49A643630}" destId="{6C83C2F0-B864-4F26-AB5C-96C5E434D997}" srcOrd="1" destOrd="0" parTransId="{56289DEB-AA2B-4D81-8BCA-5783F40EFE2D}" sibTransId="{413ABE60-4981-4484-A859-544CDFC71FDA}"/>
    <dgm:cxn modelId="{C59FBB3A-88A7-442F-9D3C-5F0FCAD281A3}" type="presOf" srcId="{A4883EF6-5095-4CEF-8FBF-16C6DE9EE0FA}" destId="{C4B46557-AB5B-4FFC-82B2-19EC883B1D14}" srcOrd="0" destOrd="0" presId="urn:microsoft.com/office/officeart/2005/8/layout/vList2"/>
    <dgm:cxn modelId="{4925833B-A52B-4D7D-8811-8E679753117E}" type="presOf" srcId="{DAD7555E-4EA2-47E1-964E-73EFD2A65212}" destId="{FF900CF2-4D6E-4325-9D02-AD906ECB7EB5}" srcOrd="0" destOrd="0" presId="urn:microsoft.com/office/officeart/2005/8/layout/vList2"/>
    <dgm:cxn modelId="{81B0A841-536C-4306-A8F6-3EE4791BAE2E}" srcId="{20EABD2F-410A-4302-9DF0-DBC49A643630}" destId="{EFEA98BC-35C2-426C-86F7-43650549B6DE}" srcOrd="0" destOrd="0" parTransId="{3D0B7DFA-DF7D-48BE-BD0B-E7F4020413D3}" sibTransId="{54CC6C78-B356-475F-B947-DE4C41636D20}"/>
    <dgm:cxn modelId="{2F1ABB4A-AF97-4463-895F-72502A64D9A1}" type="presOf" srcId="{F37558B5-4A37-4A3B-B8F4-214AB946A29A}" destId="{B114BAF8-5AB3-4552-9A3C-02A96776ACC8}" srcOrd="0" destOrd="0" presId="urn:microsoft.com/office/officeart/2005/8/layout/vList2"/>
    <dgm:cxn modelId="{9DC8716E-B622-4842-A400-52BD61D76398}" type="presOf" srcId="{6C83C2F0-B864-4F26-AB5C-96C5E434D997}" destId="{F7CF95D8-E8A0-40A1-B4DD-1B6B685A7D65}" srcOrd="0" destOrd="0" presId="urn:microsoft.com/office/officeart/2005/8/layout/vList2"/>
    <dgm:cxn modelId="{14CA1D84-CEDD-48ED-A948-FD096CAD5F89}" srcId="{A4883EF6-5095-4CEF-8FBF-16C6DE9EE0FA}" destId="{F37558B5-4A37-4A3B-B8F4-214AB946A29A}" srcOrd="0" destOrd="0" parTransId="{2EA08DFA-96DA-4780-B377-F4040D0181FB}" sibTransId="{CEFAF880-4B5C-4C3E-8C9A-0B52E33834BD}"/>
    <dgm:cxn modelId="{1035ADA7-6BEF-48A8-A60C-1323F1D1F84E}" type="presOf" srcId="{EFEA98BC-35C2-426C-86F7-43650549B6DE}" destId="{BB75E4E8-7049-4F0B-81E6-74911C38FB6C}" srcOrd="0" destOrd="0" presId="urn:microsoft.com/office/officeart/2005/8/layout/vList2"/>
    <dgm:cxn modelId="{86ECA9AD-E87C-47FA-9621-93BD61E8CCF4}" srcId="{20EABD2F-410A-4302-9DF0-DBC49A643630}" destId="{A4883EF6-5095-4CEF-8FBF-16C6DE9EE0FA}" srcOrd="2" destOrd="0" parTransId="{66FCD754-9D9E-4FB0-846A-63E3A9C6211A}" sibTransId="{2F392B4B-76BE-47DB-B9AE-B6F96FF41113}"/>
    <dgm:cxn modelId="{D08899DB-0CDB-4F23-B609-EF6582F2D3D1}" srcId="{EFEA98BC-35C2-426C-86F7-43650549B6DE}" destId="{DAD7555E-4EA2-47E1-964E-73EFD2A65212}" srcOrd="0" destOrd="0" parTransId="{269BFA8C-3BE2-424A-95C6-58E9EE93E582}" sibTransId="{79653D9A-98A7-406A-9030-F96373AF3BF7}"/>
    <dgm:cxn modelId="{7471EAFA-E9CC-4CEE-A4FD-336727BBEF9D}" type="presOf" srcId="{ABAB21A2-3C73-4DFC-AA15-6F6C6301150F}" destId="{D4189F01-8DED-450B-9027-006CDDE80582}" srcOrd="0" destOrd="0" presId="urn:microsoft.com/office/officeart/2005/8/layout/vList2"/>
    <dgm:cxn modelId="{CA483BFE-197D-4DA5-ADC4-1AE0CA960655}" srcId="{6C83C2F0-B864-4F26-AB5C-96C5E434D997}" destId="{ABAB21A2-3C73-4DFC-AA15-6F6C6301150F}" srcOrd="0" destOrd="0" parTransId="{A058721B-7467-40F0-A7A0-31F8CB26D77B}" sibTransId="{DA6D4AD5-F25B-4F56-9A6E-FD5963EF415E}"/>
    <dgm:cxn modelId="{C5F13CFE-0631-4E16-A30C-5EBBF937C09E}" type="presOf" srcId="{20EABD2F-410A-4302-9DF0-DBC49A643630}" destId="{E0CD531B-9DC8-486A-8BB7-2AF9C3A700B8}" srcOrd="0" destOrd="0" presId="urn:microsoft.com/office/officeart/2005/8/layout/vList2"/>
    <dgm:cxn modelId="{47F9FAF3-E5F0-4D4D-8E7B-AC29D530149B}" type="presParOf" srcId="{E0CD531B-9DC8-486A-8BB7-2AF9C3A700B8}" destId="{BB75E4E8-7049-4F0B-81E6-74911C38FB6C}" srcOrd="0" destOrd="0" presId="urn:microsoft.com/office/officeart/2005/8/layout/vList2"/>
    <dgm:cxn modelId="{3043C45A-727F-436F-8662-D21B6C8E4DC9}" type="presParOf" srcId="{E0CD531B-9DC8-486A-8BB7-2AF9C3A700B8}" destId="{FF900CF2-4D6E-4325-9D02-AD906ECB7EB5}" srcOrd="1" destOrd="0" presId="urn:microsoft.com/office/officeart/2005/8/layout/vList2"/>
    <dgm:cxn modelId="{2EA8431B-3840-4BA7-A5A4-EBAB10FEAB09}" type="presParOf" srcId="{E0CD531B-9DC8-486A-8BB7-2AF9C3A700B8}" destId="{F7CF95D8-E8A0-40A1-B4DD-1B6B685A7D65}" srcOrd="2" destOrd="0" presId="urn:microsoft.com/office/officeart/2005/8/layout/vList2"/>
    <dgm:cxn modelId="{1CAC2CE8-9729-40E0-90A2-6E265A6238EF}" type="presParOf" srcId="{E0CD531B-9DC8-486A-8BB7-2AF9C3A700B8}" destId="{D4189F01-8DED-450B-9027-006CDDE80582}" srcOrd="3" destOrd="0" presId="urn:microsoft.com/office/officeart/2005/8/layout/vList2"/>
    <dgm:cxn modelId="{3ACF5253-993B-4139-8660-9033BBE0FF5A}" type="presParOf" srcId="{E0CD531B-9DC8-486A-8BB7-2AF9C3A700B8}" destId="{C4B46557-AB5B-4FFC-82B2-19EC883B1D14}" srcOrd="4" destOrd="0" presId="urn:microsoft.com/office/officeart/2005/8/layout/vList2"/>
    <dgm:cxn modelId="{589C2D88-F6E6-4243-B3C8-3810969C6593}" type="presParOf" srcId="{E0CD531B-9DC8-486A-8BB7-2AF9C3A700B8}" destId="{B114BAF8-5AB3-4552-9A3C-02A96776ACC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8DE922-45E6-4D48-AE3B-BE0597FE730A}" type="doc">
      <dgm:prSet loTypeId="urn:microsoft.com/office/officeart/2005/8/layout/vList5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he-IL"/>
        </a:p>
      </dgm:t>
    </dgm:pt>
    <dgm:pt modelId="{03C2B351-119E-451A-8779-464A8E74A2B5}">
      <dgm:prSet phldrT="[טקסט]" custT="1"/>
      <dgm:spPr/>
      <dgm:t>
        <a:bodyPr/>
        <a:lstStyle/>
        <a:p>
          <a:pPr rtl="1"/>
          <a:r>
            <a:rPr lang="he-IL" sz="4000" dirty="0"/>
            <a:t>קרוב משפחה</a:t>
          </a:r>
        </a:p>
      </dgm:t>
    </dgm:pt>
    <dgm:pt modelId="{8524CCEC-18F8-4C71-A614-64D01770EDAE}" type="parTrans" cxnId="{D0863815-8F27-4115-B713-C914F5F871C7}">
      <dgm:prSet/>
      <dgm:spPr/>
      <dgm:t>
        <a:bodyPr/>
        <a:lstStyle/>
        <a:p>
          <a:pPr rtl="1"/>
          <a:endParaRPr lang="he-IL" sz="1800"/>
        </a:p>
      </dgm:t>
    </dgm:pt>
    <dgm:pt modelId="{3B61E36A-BD90-41CF-9154-42B36EB22AEA}" type="sibTrans" cxnId="{D0863815-8F27-4115-B713-C914F5F871C7}">
      <dgm:prSet/>
      <dgm:spPr/>
      <dgm:t>
        <a:bodyPr/>
        <a:lstStyle/>
        <a:p>
          <a:pPr rtl="1"/>
          <a:endParaRPr lang="he-IL" sz="1800"/>
        </a:p>
      </dgm:t>
    </dgm:pt>
    <dgm:pt modelId="{B442C800-2463-4859-B4D2-1703CFB1218F}">
      <dgm:prSet phldrT="[טקסט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000" dirty="0"/>
            <a:t>בן-זוג, הורה, בן, בת, אח, אחות, גיס, גיסה, דוד, דודה, בן-אח, בת-אח, בן-אחות, בת-אחות, חותן, חותנת, חם, חמות, חתן, כלה, נכד, נכדה, לרבות חורג או מאומץ </a:t>
          </a:r>
          <a:r>
            <a:rPr lang="he-IL" sz="2000" b="1" dirty="0"/>
            <a:t>ולרבות בני זוגם, צאצאיהם ובני הזוג של הצאצאים;</a:t>
          </a:r>
          <a:r>
            <a:rPr lang="he-IL" sz="2000" dirty="0"/>
            <a:t> (המודגש אינו חל בעיריות מכוח החוק)</a:t>
          </a:r>
        </a:p>
      </dgm:t>
    </dgm:pt>
    <dgm:pt modelId="{7216650E-A942-449D-BB26-90902AABB125}" type="parTrans" cxnId="{1CC87FC5-F246-460F-8F9D-3A4C1F72F80A}">
      <dgm:prSet/>
      <dgm:spPr/>
      <dgm:t>
        <a:bodyPr/>
        <a:lstStyle/>
        <a:p>
          <a:pPr rtl="1"/>
          <a:endParaRPr lang="he-IL" sz="1800"/>
        </a:p>
      </dgm:t>
    </dgm:pt>
    <dgm:pt modelId="{14E91963-6B2C-45CD-9784-3398B6186650}" type="sibTrans" cxnId="{1CC87FC5-F246-460F-8F9D-3A4C1F72F80A}">
      <dgm:prSet/>
      <dgm:spPr/>
      <dgm:t>
        <a:bodyPr/>
        <a:lstStyle/>
        <a:p>
          <a:pPr rtl="1"/>
          <a:endParaRPr lang="he-IL" sz="1800"/>
        </a:p>
      </dgm:t>
    </dgm:pt>
    <dgm:pt modelId="{60368146-6EF8-4D12-9F25-79865F30687B}">
      <dgm:prSet phldrT="[טקסט]" custT="1"/>
      <dgm:spPr/>
      <dgm:t>
        <a:bodyPr/>
        <a:lstStyle/>
        <a:p>
          <a:pPr rtl="1"/>
          <a:r>
            <a:rPr lang="he-IL" sz="4800" dirty="0"/>
            <a:t>ממונה</a:t>
          </a:r>
        </a:p>
      </dgm:t>
    </dgm:pt>
    <dgm:pt modelId="{3F5971BF-7A9A-49FB-BBD7-6173C1E0C85C}" type="parTrans" cxnId="{20889877-FEDC-4B85-878D-A160DD777FEA}">
      <dgm:prSet/>
      <dgm:spPr/>
      <dgm:t>
        <a:bodyPr/>
        <a:lstStyle/>
        <a:p>
          <a:pPr rtl="1"/>
          <a:endParaRPr lang="he-IL" sz="1800"/>
        </a:p>
      </dgm:t>
    </dgm:pt>
    <dgm:pt modelId="{7FDAF582-6F92-4F01-9CEC-43C0AAECF7EF}" type="sibTrans" cxnId="{20889877-FEDC-4B85-878D-A160DD777FEA}">
      <dgm:prSet/>
      <dgm:spPr/>
      <dgm:t>
        <a:bodyPr/>
        <a:lstStyle/>
        <a:p>
          <a:pPr rtl="1"/>
          <a:endParaRPr lang="he-IL" sz="1800"/>
        </a:p>
      </dgm:t>
    </dgm:pt>
    <dgm:pt modelId="{D6B62848-1763-4980-87B3-8F4218605652}">
      <dgm:prSet phldrT="[טקסט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400" dirty="0"/>
            <a:t>ראש הרשות המקומית, </a:t>
          </a:r>
          <a:r>
            <a:rPr lang="he-IL" sz="2400" dirty="0" err="1"/>
            <a:t>סגניו</a:t>
          </a:r>
          <a:r>
            <a:rPr lang="he-IL" sz="2400" dirty="0"/>
            <a:t>, חבר המועצה או עובד באותה רשות מקומית הממונים על יחידה </a:t>
          </a:r>
          <a:r>
            <a:rPr lang="he-IL" sz="2400" dirty="0" err="1"/>
            <a:t>מינהלית</a:t>
          </a:r>
          <a:r>
            <a:rPr lang="he-IL" sz="2400" dirty="0"/>
            <a:t> ברשות המקומית.</a:t>
          </a:r>
        </a:p>
      </dgm:t>
    </dgm:pt>
    <dgm:pt modelId="{1AD7B0E7-CB1D-4C17-9D04-FAF3921DDD89}" type="parTrans" cxnId="{D2E5A327-37EA-4C0A-B3AB-D0E4F66F10E9}">
      <dgm:prSet/>
      <dgm:spPr/>
      <dgm:t>
        <a:bodyPr/>
        <a:lstStyle/>
        <a:p>
          <a:pPr rtl="1"/>
          <a:endParaRPr lang="he-IL" sz="1800"/>
        </a:p>
      </dgm:t>
    </dgm:pt>
    <dgm:pt modelId="{5847F609-C358-4790-B33A-F14981383FB5}" type="sibTrans" cxnId="{D2E5A327-37EA-4C0A-B3AB-D0E4F66F10E9}">
      <dgm:prSet/>
      <dgm:spPr/>
      <dgm:t>
        <a:bodyPr/>
        <a:lstStyle/>
        <a:p>
          <a:pPr rtl="1"/>
          <a:endParaRPr lang="he-IL" sz="1800"/>
        </a:p>
      </dgm:t>
    </dgm:pt>
    <dgm:pt modelId="{D4B29EAC-D0B4-4A10-9F64-85FB00FE0BB2}">
      <dgm:prSet phldrT="[טקסט]" custT="1"/>
      <dgm:spPr/>
      <dgm:t>
        <a:bodyPr/>
        <a:lstStyle/>
        <a:p>
          <a:pPr rtl="1"/>
          <a:r>
            <a:rPr lang="he-IL" sz="4400" dirty="0"/>
            <a:t>קשרי עבודה</a:t>
          </a:r>
        </a:p>
      </dgm:t>
    </dgm:pt>
    <dgm:pt modelId="{163C4448-CED4-4DE7-A70D-CE3F5CEEB1B2}" type="parTrans" cxnId="{972F15AD-210F-495C-A7E6-750118784DD1}">
      <dgm:prSet/>
      <dgm:spPr/>
      <dgm:t>
        <a:bodyPr/>
        <a:lstStyle/>
        <a:p>
          <a:pPr rtl="1"/>
          <a:endParaRPr lang="he-IL" sz="1800"/>
        </a:p>
      </dgm:t>
    </dgm:pt>
    <dgm:pt modelId="{4E05BBEA-C090-4BF2-A526-813F29BDC379}" type="sibTrans" cxnId="{972F15AD-210F-495C-A7E6-750118784DD1}">
      <dgm:prSet/>
      <dgm:spPr/>
      <dgm:t>
        <a:bodyPr/>
        <a:lstStyle/>
        <a:p>
          <a:pPr rtl="1"/>
          <a:endParaRPr lang="he-IL" sz="1800"/>
        </a:p>
      </dgm:t>
    </dgm:pt>
    <dgm:pt modelId="{53F64323-41AD-40B6-B204-A0B28B7B4A2E}">
      <dgm:prSet phldrT="[טקסט]" custT="1"/>
      <dgm:spPr/>
      <dgm:t>
        <a:bodyPr/>
        <a:lstStyle/>
        <a:p>
          <a:pPr marL="171450" indent="0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e-IL" sz="1800" dirty="0"/>
        </a:p>
      </dgm:t>
    </dgm:pt>
    <dgm:pt modelId="{F13B6069-5399-4162-B6AA-CAC5EC464665}" type="parTrans" cxnId="{8F5083BF-9189-44FE-8FEF-37DE442A7509}">
      <dgm:prSet/>
      <dgm:spPr/>
      <dgm:t>
        <a:bodyPr/>
        <a:lstStyle/>
        <a:p>
          <a:pPr rtl="1"/>
          <a:endParaRPr lang="he-IL" sz="1800"/>
        </a:p>
      </dgm:t>
    </dgm:pt>
    <dgm:pt modelId="{C0725874-8997-4C63-A18A-CE7C05E0D53E}" type="sibTrans" cxnId="{8F5083BF-9189-44FE-8FEF-37DE442A7509}">
      <dgm:prSet/>
      <dgm:spPr/>
      <dgm:t>
        <a:bodyPr/>
        <a:lstStyle/>
        <a:p>
          <a:pPr rtl="1"/>
          <a:endParaRPr lang="he-IL" sz="1800"/>
        </a:p>
      </dgm:t>
    </dgm:pt>
    <dgm:pt modelId="{C63CC8C8-3D29-495A-B8F7-F9DA37C537C8}">
      <dgm:prSet phldrT="[טקסט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200" dirty="0"/>
            <a:t>מכוח חוק - ראש רשות </a:t>
          </a:r>
          <a:r>
            <a:rPr lang="he-IL" sz="2200" dirty="0" err="1"/>
            <a:t>וסגניו</a:t>
          </a:r>
          <a:r>
            <a:rPr lang="he-IL" sz="2200" dirty="0"/>
            <a:t> (נבחרים) / יחסי כפיפות</a:t>
          </a:r>
        </a:p>
      </dgm:t>
    </dgm:pt>
    <dgm:pt modelId="{0AB14D01-11AE-4E18-8063-858E6EFE7010}" type="parTrans" cxnId="{A6A5A3A4-3AD1-4DD8-BFFD-33B7836FE511}">
      <dgm:prSet/>
      <dgm:spPr/>
      <dgm:t>
        <a:bodyPr/>
        <a:lstStyle/>
        <a:p>
          <a:pPr rtl="1"/>
          <a:endParaRPr lang="he-IL" sz="1800"/>
        </a:p>
      </dgm:t>
    </dgm:pt>
    <dgm:pt modelId="{4EF0E862-1986-4DD4-8F81-88226119AD6C}" type="sibTrans" cxnId="{A6A5A3A4-3AD1-4DD8-BFFD-33B7836FE511}">
      <dgm:prSet/>
      <dgm:spPr/>
      <dgm:t>
        <a:bodyPr/>
        <a:lstStyle/>
        <a:p>
          <a:pPr rtl="1"/>
          <a:endParaRPr lang="he-IL" sz="1800"/>
        </a:p>
      </dgm:t>
    </dgm:pt>
    <dgm:pt modelId="{9F82AFF6-F615-4390-B8DA-8362A4C99E81}">
      <dgm:prSet phldrT="[טקסט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200" dirty="0"/>
            <a:t>מכוח חוזר 3/11-  תפקיד סטטוטורי / נבחר ציבור / בעל תפקיד משפיע (משאבי אנוש, ייעוץ משפטי...) / חבר וועד עובדים / קבלת החלטות משותפת / ניגוד עניינים (סעיף 'סל') </a:t>
          </a:r>
        </a:p>
        <a:p>
          <a:pPr marL="228600" indent="0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e-IL" sz="1800" dirty="0"/>
        </a:p>
      </dgm:t>
    </dgm:pt>
    <dgm:pt modelId="{C5CBDE2D-9817-43A4-AE88-FD714223A29F}" type="parTrans" cxnId="{F53AB1E2-C2E1-4A7A-ADB5-43E3C9D4DC42}">
      <dgm:prSet/>
      <dgm:spPr/>
      <dgm:t>
        <a:bodyPr/>
        <a:lstStyle/>
        <a:p>
          <a:pPr rtl="1"/>
          <a:endParaRPr lang="he-IL" sz="2400"/>
        </a:p>
      </dgm:t>
    </dgm:pt>
    <dgm:pt modelId="{E7812D4D-62F5-40AB-9B40-185D82598B7C}" type="sibTrans" cxnId="{F53AB1E2-C2E1-4A7A-ADB5-43E3C9D4DC42}">
      <dgm:prSet/>
      <dgm:spPr/>
      <dgm:t>
        <a:bodyPr/>
        <a:lstStyle/>
        <a:p>
          <a:pPr rtl="1"/>
          <a:endParaRPr lang="he-IL" sz="2400"/>
        </a:p>
      </dgm:t>
    </dgm:pt>
    <dgm:pt modelId="{9B1EBB48-8035-4836-B52B-C6E7F3917410}" type="pres">
      <dgm:prSet presAssocID="{DA8DE922-45E6-4D48-AE3B-BE0597FE730A}" presName="Name0" presStyleCnt="0">
        <dgm:presLayoutVars>
          <dgm:dir val="rev"/>
          <dgm:animLvl val="lvl"/>
          <dgm:resizeHandles val="exact"/>
        </dgm:presLayoutVars>
      </dgm:prSet>
      <dgm:spPr/>
    </dgm:pt>
    <dgm:pt modelId="{75774D78-3DAA-437C-B998-A98247DCEF1B}" type="pres">
      <dgm:prSet presAssocID="{03C2B351-119E-451A-8779-464A8E74A2B5}" presName="linNode" presStyleCnt="0"/>
      <dgm:spPr/>
    </dgm:pt>
    <dgm:pt modelId="{9D6A74CD-0AD8-43C0-A4E3-C691544DBAD1}" type="pres">
      <dgm:prSet presAssocID="{03C2B351-119E-451A-8779-464A8E74A2B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0FBA9E31-A3F2-4AA0-BCC4-A05486600C48}" type="pres">
      <dgm:prSet presAssocID="{03C2B351-119E-451A-8779-464A8E74A2B5}" presName="descendantText" presStyleLbl="alignAccFollowNode1" presStyleIdx="0" presStyleCnt="3" custScaleX="129106" custScaleY="116399">
        <dgm:presLayoutVars>
          <dgm:bulletEnabled val="1"/>
        </dgm:presLayoutVars>
      </dgm:prSet>
      <dgm:spPr/>
    </dgm:pt>
    <dgm:pt modelId="{92BA2329-14DB-4DB8-B9E8-C973CEF04E5B}" type="pres">
      <dgm:prSet presAssocID="{3B61E36A-BD90-41CF-9154-42B36EB22AEA}" presName="sp" presStyleCnt="0"/>
      <dgm:spPr/>
    </dgm:pt>
    <dgm:pt modelId="{D4E143AA-FE1D-46C6-AC0F-2DDD71BDB645}" type="pres">
      <dgm:prSet presAssocID="{60368146-6EF8-4D12-9F25-79865F30687B}" presName="linNode" presStyleCnt="0"/>
      <dgm:spPr/>
    </dgm:pt>
    <dgm:pt modelId="{7D150D3D-B5C4-43E9-8033-27E1669B2625}" type="pres">
      <dgm:prSet presAssocID="{60368146-6EF8-4D12-9F25-79865F30687B}" presName="parentText" presStyleLbl="node1" presStyleIdx="1" presStyleCnt="3" custScaleX="87308">
        <dgm:presLayoutVars>
          <dgm:chMax val="1"/>
          <dgm:bulletEnabled val="1"/>
        </dgm:presLayoutVars>
      </dgm:prSet>
      <dgm:spPr/>
    </dgm:pt>
    <dgm:pt modelId="{8EF9579B-BC0E-4E6C-B1F6-24A6A64BAF43}" type="pres">
      <dgm:prSet presAssocID="{60368146-6EF8-4D12-9F25-79865F30687B}" presName="descendantText" presStyleLbl="alignAccFollowNode1" presStyleIdx="1" presStyleCnt="3" custScaleX="106634" custLinFactNeighborX="-11674" custLinFactNeighborY="792">
        <dgm:presLayoutVars>
          <dgm:bulletEnabled val="1"/>
        </dgm:presLayoutVars>
      </dgm:prSet>
      <dgm:spPr/>
    </dgm:pt>
    <dgm:pt modelId="{A346D00C-131D-4348-AE69-81D1A4F108A7}" type="pres">
      <dgm:prSet presAssocID="{7FDAF582-6F92-4F01-9CEC-43C0AAECF7EF}" presName="sp" presStyleCnt="0"/>
      <dgm:spPr/>
    </dgm:pt>
    <dgm:pt modelId="{2BD6FA82-30FF-45FD-869E-250EB33275EA}" type="pres">
      <dgm:prSet presAssocID="{D4B29EAC-D0B4-4A10-9F64-85FB00FE0BB2}" presName="linNode" presStyleCnt="0"/>
      <dgm:spPr/>
    </dgm:pt>
    <dgm:pt modelId="{DAE251DE-6E55-4BC8-B33B-4E453ECD41F4}" type="pres">
      <dgm:prSet presAssocID="{D4B29EAC-D0B4-4A10-9F64-85FB00FE0BB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830B1173-0A47-42CA-B50A-2B3D941E814F}" type="pres">
      <dgm:prSet presAssocID="{D4B29EAC-D0B4-4A10-9F64-85FB00FE0BB2}" presName="descendantText" presStyleLbl="alignAccFollowNode1" presStyleIdx="2" presStyleCnt="3" custScaleX="123892" custLinFactNeighborX="-531" custLinFactNeighborY="1584">
        <dgm:presLayoutVars>
          <dgm:bulletEnabled val="1"/>
        </dgm:presLayoutVars>
      </dgm:prSet>
      <dgm:spPr/>
    </dgm:pt>
  </dgm:ptLst>
  <dgm:cxnLst>
    <dgm:cxn modelId="{87023A03-93C0-42B4-9920-D20C49FC053C}" type="presOf" srcId="{D4B29EAC-D0B4-4A10-9F64-85FB00FE0BB2}" destId="{DAE251DE-6E55-4BC8-B33B-4E453ECD41F4}" srcOrd="0" destOrd="0" presId="urn:microsoft.com/office/officeart/2005/8/layout/vList5"/>
    <dgm:cxn modelId="{D0863815-8F27-4115-B713-C914F5F871C7}" srcId="{DA8DE922-45E6-4D48-AE3B-BE0597FE730A}" destId="{03C2B351-119E-451A-8779-464A8E74A2B5}" srcOrd="0" destOrd="0" parTransId="{8524CCEC-18F8-4C71-A614-64D01770EDAE}" sibTransId="{3B61E36A-BD90-41CF-9154-42B36EB22AEA}"/>
    <dgm:cxn modelId="{1494031D-27CE-4EEC-AF56-D9D4B9AED0F3}" type="presOf" srcId="{53F64323-41AD-40B6-B204-A0B28B7B4A2E}" destId="{830B1173-0A47-42CA-B50A-2B3D941E814F}" srcOrd="0" destOrd="0" presId="urn:microsoft.com/office/officeart/2005/8/layout/vList5"/>
    <dgm:cxn modelId="{D2E5A327-37EA-4C0A-B3AB-D0E4F66F10E9}" srcId="{60368146-6EF8-4D12-9F25-79865F30687B}" destId="{D6B62848-1763-4980-87B3-8F4218605652}" srcOrd="0" destOrd="0" parTransId="{1AD7B0E7-CB1D-4C17-9D04-FAF3921DDD89}" sibTransId="{5847F609-C358-4790-B33A-F14981383FB5}"/>
    <dgm:cxn modelId="{20889877-FEDC-4B85-878D-A160DD777FEA}" srcId="{DA8DE922-45E6-4D48-AE3B-BE0597FE730A}" destId="{60368146-6EF8-4D12-9F25-79865F30687B}" srcOrd="1" destOrd="0" parTransId="{3F5971BF-7A9A-49FB-BBD7-6173C1E0C85C}" sibTransId="{7FDAF582-6F92-4F01-9CEC-43C0AAECF7EF}"/>
    <dgm:cxn modelId="{3652E784-F897-4044-A0E8-9D3FADB2A794}" type="presOf" srcId="{B442C800-2463-4859-B4D2-1703CFB1218F}" destId="{0FBA9E31-A3F2-4AA0-BCC4-A05486600C48}" srcOrd="0" destOrd="0" presId="urn:microsoft.com/office/officeart/2005/8/layout/vList5"/>
    <dgm:cxn modelId="{B298518A-2ED2-4E4E-ACF6-9501EF25F1E6}" type="presOf" srcId="{03C2B351-119E-451A-8779-464A8E74A2B5}" destId="{9D6A74CD-0AD8-43C0-A4E3-C691544DBAD1}" srcOrd="0" destOrd="0" presId="urn:microsoft.com/office/officeart/2005/8/layout/vList5"/>
    <dgm:cxn modelId="{A6A5A3A4-3AD1-4DD8-BFFD-33B7836FE511}" srcId="{D4B29EAC-D0B4-4A10-9F64-85FB00FE0BB2}" destId="{C63CC8C8-3D29-495A-B8F7-F9DA37C537C8}" srcOrd="1" destOrd="0" parTransId="{0AB14D01-11AE-4E18-8063-858E6EFE7010}" sibTransId="{4EF0E862-1986-4DD4-8F81-88226119AD6C}"/>
    <dgm:cxn modelId="{972F15AD-210F-495C-A7E6-750118784DD1}" srcId="{DA8DE922-45E6-4D48-AE3B-BE0597FE730A}" destId="{D4B29EAC-D0B4-4A10-9F64-85FB00FE0BB2}" srcOrd="2" destOrd="0" parTransId="{163C4448-CED4-4DE7-A70D-CE3F5CEEB1B2}" sibTransId="{4E05BBEA-C090-4BF2-A526-813F29BDC379}"/>
    <dgm:cxn modelId="{92B61CBD-89D8-49D7-88AD-EE4FB39F8949}" type="presOf" srcId="{D6B62848-1763-4980-87B3-8F4218605652}" destId="{8EF9579B-BC0E-4E6C-B1F6-24A6A64BAF43}" srcOrd="0" destOrd="0" presId="urn:microsoft.com/office/officeart/2005/8/layout/vList5"/>
    <dgm:cxn modelId="{8F5083BF-9189-44FE-8FEF-37DE442A7509}" srcId="{D4B29EAC-D0B4-4A10-9F64-85FB00FE0BB2}" destId="{53F64323-41AD-40B6-B204-A0B28B7B4A2E}" srcOrd="0" destOrd="0" parTransId="{F13B6069-5399-4162-B6AA-CAC5EC464665}" sibTransId="{C0725874-8997-4C63-A18A-CE7C05E0D53E}"/>
    <dgm:cxn modelId="{1B20C5BF-C9D3-4423-B514-D5D34A665E41}" type="presOf" srcId="{DA8DE922-45E6-4D48-AE3B-BE0597FE730A}" destId="{9B1EBB48-8035-4836-B52B-C6E7F3917410}" srcOrd="0" destOrd="0" presId="urn:microsoft.com/office/officeart/2005/8/layout/vList5"/>
    <dgm:cxn modelId="{1CC87FC5-F246-460F-8F9D-3A4C1F72F80A}" srcId="{03C2B351-119E-451A-8779-464A8E74A2B5}" destId="{B442C800-2463-4859-B4D2-1703CFB1218F}" srcOrd="0" destOrd="0" parTransId="{7216650E-A942-449D-BB26-90902AABB125}" sibTransId="{14E91963-6B2C-45CD-9784-3398B6186650}"/>
    <dgm:cxn modelId="{E277FECE-46F7-4021-863B-EC4F2D00B286}" type="presOf" srcId="{C63CC8C8-3D29-495A-B8F7-F9DA37C537C8}" destId="{830B1173-0A47-42CA-B50A-2B3D941E814F}" srcOrd="0" destOrd="1" presId="urn:microsoft.com/office/officeart/2005/8/layout/vList5"/>
    <dgm:cxn modelId="{84A35CD7-2B68-43E7-A23A-10E45F9DA781}" type="presOf" srcId="{9F82AFF6-F615-4390-B8DA-8362A4C99E81}" destId="{830B1173-0A47-42CA-B50A-2B3D941E814F}" srcOrd="0" destOrd="2" presId="urn:microsoft.com/office/officeart/2005/8/layout/vList5"/>
    <dgm:cxn modelId="{D949B4DD-6FF7-4A3B-AFF8-054161246422}" type="presOf" srcId="{60368146-6EF8-4D12-9F25-79865F30687B}" destId="{7D150D3D-B5C4-43E9-8033-27E1669B2625}" srcOrd="0" destOrd="0" presId="urn:microsoft.com/office/officeart/2005/8/layout/vList5"/>
    <dgm:cxn modelId="{F53AB1E2-C2E1-4A7A-ADB5-43E3C9D4DC42}" srcId="{D4B29EAC-D0B4-4A10-9F64-85FB00FE0BB2}" destId="{9F82AFF6-F615-4390-B8DA-8362A4C99E81}" srcOrd="2" destOrd="0" parTransId="{C5CBDE2D-9817-43A4-AE88-FD714223A29F}" sibTransId="{E7812D4D-62F5-40AB-9B40-185D82598B7C}"/>
    <dgm:cxn modelId="{6BED4D02-01A0-405D-BF19-A22C62C78437}" type="presParOf" srcId="{9B1EBB48-8035-4836-B52B-C6E7F3917410}" destId="{75774D78-3DAA-437C-B998-A98247DCEF1B}" srcOrd="0" destOrd="0" presId="urn:microsoft.com/office/officeart/2005/8/layout/vList5"/>
    <dgm:cxn modelId="{4959D746-133D-404F-B2C0-CA5230590065}" type="presParOf" srcId="{75774D78-3DAA-437C-B998-A98247DCEF1B}" destId="{9D6A74CD-0AD8-43C0-A4E3-C691544DBAD1}" srcOrd="0" destOrd="0" presId="urn:microsoft.com/office/officeart/2005/8/layout/vList5"/>
    <dgm:cxn modelId="{165EC8E7-FA96-4740-A268-E2D476BB119C}" type="presParOf" srcId="{75774D78-3DAA-437C-B998-A98247DCEF1B}" destId="{0FBA9E31-A3F2-4AA0-BCC4-A05486600C48}" srcOrd="1" destOrd="0" presId="urn:microsoft.com/office/officeart/2005/8/layout/vList5"/>
    <dgm:cxn modelId="{1697C8D2-37D9-4C8F-9073-0ABF4017BD32}" type="presParOf" srcId="{9B1EBB48-8035-4836-B52B-C6E7F3917410}" destId="{92BA2329-14DB-4DB8-B9E8-C973CEF04E5B}" srcOrd="1" destOrd="0" presId="urn:microsoft.com/office/officeart/2005/8/layout/vList5"/>
    <dgm:cxn modelId="{126AC204-FB04-40D8-B252-52A2E385790A}" type="presParOf" srcId="{9B1EBB48-8035-4836-B52B-C6E7F3917410}" destId="{D4E143AA-FE1D-46C6-AC0F-2DDD71BDB645}" srcOrd="2" destOrd="0" presId="urn:microsoft.com/office/officeart/2005/8/layout/vList5"/>
    <dgm:cxn modelId="{7C739D85-07DF-4A1B-A11A-A39F9E6B0926}" type="presParOf" srcId="{D4E143AA-FE1D-46C6-AC0F-2DDD71BDB645}" destId="{7D150D3D-B5C4-43E9-8033-27E1669B2625}" srcOrd="0" destOrd="0" presId="urn:microsoft.com/office/officeart/2005/8/layout/vList5"/>
    <dgm:cxn modelId="{507330E9-8D25-4F07-AC81-79F07334D80F}" type="presParOf" srcId="{D4E143AA-FE1D-46C6-AC0F-2DDD71BDB645}" destId="{8EF9579B-BC0E-4E6C-B1F6-24A6A64BAF43}" srcOrd="1" destOrd="0" presId="urn:microsoft.com/office/officeart/2005/8/layout/vList5"/>
    <dgm:cxn modelId="{17B0D646-44B3-4FB7-9EBA-C4804B1973A5}" type="presParOf" srcId="{9B1EBB48-8035-4836-B52B-C6E7F3917410}" destId="{A346D00C-131D-4348-AE69-81D1A4F108A7}" srcOrd="3" destOrd="0" presId="urn:microsoft.com/office/officeart/2005/8/layout/vList5"/>
    <dgm:cxn modelId="{E9352D68-6E5D-4FE1-96F2-2EC4A5D9460C}" type="presParOf" srcId="{9B1EBB48-8035-4836-B52B-C6E7F3917410}" destId="{2BD6FA82-30FF-45FD-869E-250EB33275EA}" srcOrd="4" destOrd="0" presId="urn:microsoft.com/office/officeart/2005/8/layout/vList5"/>
    <dgm:cxn modelId="{FE607720-A0E2-45BC-B2E1-3460C2B60A6F}" type="presParOf" srcId="{2BD6FA82-30FF-45FD-869E-250EB33275EA}" destId="{DAE251DE-6E55-4BC8-B33B-4E453ECD41F4}" srcOrd="0" destOrd="0" presId="urn:microsoft.com/office/officeart/2005/8/layout/vList5"/>
    <dgm:cxn modelId="{6B3B56CD-4651-4DA5-B144-8E8A0D571464}" type="presParOf" srcId="{2BD6FA82-30FF-45FD-869E-250EB33275EA}" destId="{830B1173-0A47-42CA-B50A-2B3D941E814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A9A621-D7E9-472E-90EA-DED6C88F3DE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E9D7EBD-42B6-4BE4-B872-D405998C0161}">
      <dgm:prSet phldrT="[טקסט]"/>
      <dgm:spPr/>
      <dgm:t>
        <a:bodyPr/>
        <a:lstStyle/>
        <a:p>
          <a:pPr algn="ctr" rtl="1"/>
          <a:r>
            <a:rPr lang="he-IL" dirty="0"/>
            <a:t>מטרה</a:t>
          </a:r>
        </a:p>
      </dgm:t>
    </dgm:pt>
    <dgm:pt modelId="{2AFD9548-8778-47E3-BA45-EC4F8604E623}" type="parTrans" cxnId="{009694E7-C784-4A08-BCF3-7350F18DFC21}">
      <dgm:prSet/>
      <dgm:spPr/>
      <dgm:t>
        <a:bodyPr/>
        <a:lstStyle/>
        <a:p>
          <a:pPr rtl="1"/>
          <a:endParaRPr lang="he-IL"/>
        </a:p>
      </dgm:t>
    </dgm:pt>
    <dgm:pt modelId="{E1701BBE-B752-40A6-AFD5-5061134B758A}" type="sibTrans" cxnId="{009694E7-C784-4A08-BCF3-7350F18DFC21}">
      <dgm:prSet/>
      <dgm:spPr/>
      <dgm:t>
        <a:bodyPr/>
        <a:lstStyle/>
        <a:p>
          <a:pPr rtl="1"/>
          <a:endParaRPr lang="he-IL"/>
        </a:p>
      </dgm:t>
    </dgm:pt>
    <dgm:pt modelId="{480411D6-3DFA-4286-8E93-01FB23C70B94}">
      <dgm:prSet phldrT="[טקסט]"/>
      <dgm:spPr/>
      <dgm:t>
        <a:bodyPr/>
        <a:lstStyle/>
        <a:p>
          <a:pPr rtl="1"/>
          <a:r>
            <a:rPr lang="he-IL" dirty="0"/>
            <a:t>דיון במקרים חריגים</a:t>
          </a:r>
        </a:p>
      </dgm:t>
    </dgm:pt>
    <dgm:pt modelId="{16CBF91E-34C4-4AE5-A104-33E6BBA24CD5}" type="parTrans" cxnId="{0ECBA80D-8716-40B0-8F3B-3E6BA32241FB}">
      <dgm:prSet/>
      <dgm:spPr/>
      <dgm:t>
        <a:bodyPr/>
        <a:lstStyle/>
        <a:p>
          <a:pPr rtl="1"/>
          <a:endParaRPr lang="he-IL"/>
        </a:p>
      </dgm:t>
    </dgm:pt>
    <dgm:pt modelId="{9368D720-B3E0-4A05-BC27-9339B52997B4}" type="sibTrans" cxnId="{0ECBA80D-8716-40B0-8F3B-3E6BA32241FB}">
      <dgm:prSet/>
      <dgm:spPr/>
      <dgm:t>
        <a:bodyPr/>
        <a:lstStyle/>
        <a:p>
          <a:pPr rtl="1"/>
          <a:endParaRPr lang="he-IL"/>
        </a:p>
      </dgm:t>
    </dgm:pt>
    <dgm:pt modelId="{49A8749B-0E42-4784-BD59-336F85B44D8D}">
      <dgm:prSet phldrT="[טקסט]"/>
      <dgm:spPr/>
      <dgm:t>
        <a:bodyPr/>
        <a:lstStyle/>
        <a:p>
          <a:pPr rtl="1"/>
          <a:r>
            <a:rPr lang="he-IL" dirty="0"/>
            <a:t>הרכב</a:t>
          </a:r>
        </a:p>
      </dgm:t>
    </dgm:pt>
    <dgm:pt modelId="{9C1A910A-B9C0-4C20-86C9-0CE9D33F44E9}" type="parTrans" cxnId="{24EEB1EF-15AC-4E98-9BAA-8301E189F7B3}">
      <dgm:prSet/>
      <dgm:spPr/>
      <dgm:t>
        <a:bodyPr/>
        <a:lstStyle/>
        <a:p>
          <a:pPr rtl="1"/>
          <a:endParaRPr lang="he-IL"/>
        </a:p>
      </dgm:t>
    </dgm:pt>
    <dgm:pt modelId="{C07B6CD4-FD9B-4C4C-B325-4E0B65C4DD4B}" type="sibTrans" cxnId="{24EEB1EF-15AC-4E98-9BAA-8301E189F7B3}">
      <dgm:prSet/>
      <dgm:spPr/>
      <dgm:t>
        <a:bodyPr/>
        <a:lstStyle/>
        <a:p>
          <a:pPr rtl="1"/>
          <a:endParaRPr lang="he-IL"/>
        </a:p>
      </dgm:t>
    </dgm:pt>
    <dgm:pt modelId="{367A32E3-1347-469D-8A09-B7B8D222A69D}">
      <dgm:prSet phldrT="[טקסט]"/>
      <dgm:spPr/>
      <dgm:t>
        <a:bodyPr/>
        <a:lstStyle/>
        <a:p>
          <a:pPr rtl="1"/>
          <a:r>
            <a:rPr lang="he-IL" dirty="0"/>
            <a:t>תשעה חברים</a:t>
          </a:r>
        </a:p>
      </dgm:t>
    </dgm:pt>
    <dgm:pt modelId="{2A2D1B5D-629F-47E8-A0D5-CB790A6A0E57}" type="parTrans" cxnId="{DD5CD6D2-F5D7-4E76-9072-015A5908244A}">
      <dgm:prSet/>
      <dgm:spPr/>
      <dgm:t>
        <a:bodyPr/>
        <a:lstStyle/>
        <a:p>
          <a:pPr rtl="1"/>
          <a:endParaRPr lang="he-IL"/>
        </a:p>
      </dgm:t>
    </dgm:pt>
    <dgm:pt modelId="{DA5ADA6C-00A3-4A93-9A61-2FB8887925BC}" type="sibTrans" cxnId="{DD5CD6D2-F5D7-4E76-9072-015A5908244A}">
      <dgm:prSet/>
      <dgm:spPr/>
      <dgm:t>
        <a:bodyPr/>
        <a:lstStyle/>
        <a:p>
          <a:pPr rtl="1"/>
          <a:endParaRPr lang="he-IL"/>
        </a:p>
      </dgm:t>
    </dgm:pt>
    <dgm:pt modelId="{4A54BF5C-85D8-4989-BF50-5289212C255D}">
      <dgm:prSet phldrT="[טקסט]"/>
      <dgm:spPr/>
      <dgm:t>
        <a:bodyPr/>
        <a:lstStyle/>
        <a:p>
          <a:pPr rtl="1"/>
          <a:r>
            <a:rPr lang="he-IL" dirty="0"/>
            <a:t>5 מתוכם נציגי השלטון המקומי</a:t>
          </a:r>
        </a:p>
      </dgm:t>
    </dgm:pt>
    <dgm:pt modelId="{5F6D52D9-A080-426E-AA68-BA93F6685C26}" type="parTrans" cxnId="{5F4DE475-757A-4B81-BC55-D018DA7A229D}">
      <dgm:prSet/>
      <dgm:spPr/>
      <dgm:t>
        <a:bodyPr/>
        <a:lstStyle/>
        <a:p>
          <a:pPr rtl="1"/>
          <a:endParaRPr lang="he-IL"/>
        </a:p>
      </dgm:t>
    </dgm:pt>
    <dgm:pt modelId="{3EFBBC45-66DF-4F08-BBF5-067A3A0B123C}" type="sibTrans" cxnId="{5F4DE475-757A-4B81-BC55-D018DA7A229D}">
      <dgm:prSet/>
      <dgm:spPr/>
      <dgm:t>
        <a:bodyPr/>
        <a:lstStyle/>
        <a:p>
          <a:pPr rtl="1"/>
          <a:endParaRPr lang="he-IL"/>
        </a:p>
      </dgm:t>
    </dgm:pt>
    <dgm:pt modelId="{032A93A2-5593-438E-A2B7-BFFD56B77044}">
      <dgm:prSet/>
      <dgm:spPr/>
      <dgm:t>
        <a:bodyPr/>
        <a:lstStyle/>
        <a:p>
          <a:pPr rtl="1"/>
          <a:r>
            <a:rPr lang="he-IL" dirty="0"/>
            <a:t>מועד</a:t>
          </a:r>
        </a:p>
      </dgm:t>
    </dgm:pt>
    <dgm:pt modelId="{E339AF8B-AE4E-4DB1-96F9-A435846C6225}" type="parTrans" cxnId="{BAC08210-1A95-43D3-8370-78B050933E9B}">
      <dgm:prSet/>
      <dgm:spPr/>
      <dgm:t>
        <a:bodyPr/>
        <a:lstStyle/>
        <a:p>
          <a:pPr rtl="1"/>
          <a:endParaRPr lang="he-IL"/>
        </a:p>
      </dgm:t>
    </dgm:pt>
    <dgm:pt modelId="{916CDF74-7D41-4CC7-B516-16CE68EAC421}" type="sibTrans" cxnId="{BAC08210-1A95-43D3-8370-78B050933E9B}">
      <dgm:prSet/>
      <dgm:spPr/>
      <dgm:t>
        <a:bodyPr/>
        <a:lstStyle/>
        <a:p>
          <a:pPr rtl="1"/>
          <a:endParaRPr lang="he-IL"/>
        </a:p>
      </dgm:t>
    </dgm:pt>
    <dgm:pt modelId="{41A2B4F4-40BC-4E4A-A578-91065E4E7CB2}">
      <dgm:prSet/>
      <dgm:spPr/>
      <dgm:t>
        <a:bodyPr/>
        <a:lstStyle/>
        <a:p>
          <a:pPr rtl="1"/>
          <a:r>
            <a:rPr lang="he-IL" dirty="0"/>
            <a:t>בעת קבלה לעבודה / מינוי נבחר</a:t>
          </a:r>
        </a:p>
      </dgm:t>
    </dgm:pt>
    <dgm:pt modelId="{DACB59F4-E320-47FA-BB51-147560E9A6D5}" type="parTrans" cxnId="{CED27786-3284-48BD-B2D6-64268E5863BB}">
      <dgm:prSet/>
      <dgm:spPr/>
      <dgm:t>
        <a:bodyPr/>
        <a:lstStyle/>
        <a:p>
          <a:pPr rtl="1"/>
          <a:endParaRPr lang="he-IL"/>
        </a:p>
      </dgm:t>
    </dgm:pt>
    <dgm:pt modelId="{651A2356-9F4F-4E01-B146-CF63BB3B9D6F}" type="sibTrans" cxnId="{CED27786-3284-48BD-B2D6-64268E5863BB}">
      <dgm:prSet/>
      <dgm:spPr/>
      <dgm:t>
        <a:bodyPr/>
        <a:lstStyle/>
        <a:p>
          <a:pPr rtl="1"/>
          <a:endParaRPr lang="he-IL"/>
        </a:p>
      </dgm:t>
    </dgm:pt>
    <dgm:pt modelId="{D80AEA65-3B71-4E5C-BF9B-CBB9F861928A}">
      <dgm:prSet/>
      <dgm:spPr/>
      <dgm:t>
        <a:bodyPr/>
        <a:lstStyle/>
        <a:p>
          <a:pPr rtl="1"/>
          <a:r>
            <a:rPr lang="he-IL" dirty="0"/>
            <a:t>בעת קידום והעברה בין תפקידים</a:t>
          </a:r>
        </a:p>
      </dgm:t>
    </dgm:pt>
    <dgm:pt modelId="{EFE87113-018E-47B4-97A9-2E04AC4475BD}" type="parTrans" cxnId="{D703E578-9C83-412B-8A4A-68A56FBFDEEA}">
      <dgm:prSet/>
      <dgm:spPr/>
      <dgm:t>
        <a:bodyPr/>
        <a:lstStyle/>
        <a:p>
          <a:pPr rtl="1"/>
          <a:endParaRPr lang="he-IL"/>
        </a:p>
      </dgm:t>
    </dgm:pt>
    <dgm:pt modelId="{88877591-51F0-4174-A6C0-D0F4B9D96688}" type="sibTrans" cxnId="{D703E578-9C83-412B-8A4A-68A56FBFDEEA}">
      <dgm:prSet/>
      <dgm:spPr/>
      <dgm:t>
        <a:bodyPr/>
        <a:lstStyle/>
        <a:p>
          <a:pPr rtl="1"/>
          <a:endParaRPr lang="he-IL"/>
        </a:p>
      </dgm:t>
    </dgm:pt>
    <dgm:pt modelId="{232C638A-AEE2-4B84-A97C-2B82FE7E1BB6}" type="pres">
      <dgm:prSet presAssocID="{80A9A621-D7E9-472E-90EA-DED6C88F3DE9}" presName="Name0" presStyleCnt="0">
        <dgm:presLayoutVars>
          <dgm:dir val="rev"/>
          <dgm:animLvl val="lvl"/>
          <dgm:resizeHandles val="exact"/>
        </dgm:presLayoutVars>
      </dgm:prSet>
      <dgm:spPr/>
    </dgm:pt>
    <dgm:pt modelId="{CE919B06-ACE6-46BA-BA7D-69DDA1590F74}" type="pres">
      <dgm:prSet presAssocID="{CE9D7EBD-42B6-4BE4-B872-D405998C0161}" presName="linNode" presStyleCnt="0"/>
      <dgm:spPr/>
    </dgm:pt>
    <dgm:pt modelId="{559FE4B4-3F9F-4AFF-8236-962809F3EB75}" type="pres">
      <dgm:prSet presAssocID="{CE9D7EBD-42B6-4BE4-B872-D405998C0161}" presName="parentText" presStyleLbl="node1" presStyleIdx="0" presStyleCnt="3" custLinFactNeighborX="-575" custLinFactNeighborY="2054">
        <dgm:presLayoutVars>
          <dgm:chMax val="1"/>
          <dgm:bulletEnabled val="1"/>
        </dgm:presLayoutVars>
      </dgm:prSet>
      <dgm:spPr/>
    </dgm:pt>
    <dgm:pt modelId="{2792EAAE-FEC2-411C-B72C-D4403A36B21A}" type="pres">
      <dgm:prSet presAssocID="{CE9D7EBD-42B6-4BE4-B872-D405998C0161}" presName="descendantText" presStyleLbl="alignAccFollowNode1" presStyleIdx="0" presStyleCnt="3">
        <dgm:presLayoutVars>
          <dgm:bulletEnabled val="1"/>
        </dgm:presLayoutVars>
      </dgm:prSet>
      <dgm:spPr/>
    </dgm:pt>
    <dgm:pt modelId="{8C014F81-2F21-4FF4-8A77-B2F631CD9B38}" type="pres">
      <dgm:prSet presAssocID="{E1701BBE-B752-40A6-AFD5-5061134B758A}" presName="sp" presStyleCnt="0"/>
      <dgm:spPr/>
    </dgm:pt>
    <dgm:pt modelId="{3B9BB60A-32F3-4E21-9C83-BB9FEB0AC722}" type="pres">
      <dgm:prSet presAssocID="{49A8749B-0E42-4784-BD59-336F85B44D8D}" presName="linNode" presStyleCnt="0"/>
      <dgm:spPr/>
    </dgm:pt>
    <dgm:pt modelId="{C527E025-71D7-411A-825D-D15334FBF1FF}" type="pres">
      <dgm:prSet presAssocID="{49A8749B-0E42-4784-BD59-336F85B44D8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F7B4066-E2FC-4D5C-80BE-3B7491653AE2}" type="pres">
      <dgm:prSet presAssocID="{49A8749B-0E42-4784-BD59-336F85B44D8D}" presName="descendantText" presStyleLbl="alignAccFollowNode1" presStyleIdx="1" presStyleCnt="3">
        <dgm:presLayoutVars>
          <dgm:bulletEnabled val="1"/>
        </dgm:presLayoutVars>
      </dgm:prSet>
      <dgm:spPr/>
    </dgm:pt>
    <dgm:pt modelId="{F1C69306-6700-400C-A514-C72AB43608DA}" type="pres">
      <dgm:prSet presAssocID="{C07B6CD4-FD9B-4C4C-B325-4E0B65C4DD4B}" presName="sp" presStyleCnt="0"/>
      <dgm:spPr/>
    </dgm:pt>
    <dgm:pt modelId="{5D37F43D-D2B4-42A0-882D-E674DB51D69F}" type="pres">
      <dgm:prSet presAssocID="{032A93A2-5593-438E-A2B7-BFFD56B77044}" presName="linNode" presStyleCnt="0"/>
      <dgm:spPr/>
    </dgm:pt>
    <dgm:pt modelId="{1253119E-44E1-433C-BE5C-3FCFC36106AA}" type="pres">
      <dgm:prSet presAssocID="{032A93A2-5593-438E-A2B7-BFFD56B7704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2F87C5C-219B-4013-B687-DB1BC6F38705}" type="pres">
      <dgm:prSet presAssocID="{032A93A2-5593-438E-A2B7-BFFD56B7704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ECBA80D-8716-40B0-8F3B-3E6BA32241FB}" srcId="{CE9D7EBD-42B6-4BE4-B872-D405998C0161}" destId="{480411D6-3DFA-4286-8E93-01FB23C70B94}" srcOrd="0" destOrd="0" parTransId="{16CBF91E-34C4-4AE5-A104-33E6BBA24CD5}" sibTransId="{9368D720-B3E0-4A05-BC27-9339B52997B4}"/>
    <dgm:cxn modelId="{208AC80D-3ECF-45EC-B140-8251024EBFD8}" type="presOf" srcId="{D80AEA65-3B71-4E5C-BF9B-CBB9F861928A}" destId="{72F87C5C-219B-4013-B687-DB1BC6F38705}" srcOrd="0" destOrd="1" presId="urn:microsoft.com/office/officeart/2005/8/layout/vList5"/>
    <dgm:cxn modelId="{D631370F-68C8-4AD0-A105-5EAF3AB85632}" type="presOf" srcId="{367A32E3-1347-469D-8A09-B7B8D222A69D}" destId="{DF7B4066-E2FC-4D5C-80BE-3B7491653AE2}" srcOrd="0" destOrd="0" presId="urn:microsoft.com/office/officeart/2005/8/layout/vList5"/>
    <dgm:cxn modelId="{BAC08210-1A95-43D3-8370-78B050933E9B}" srcId="{80A9A621-D7E9-472E-90EA-DED6C88F3DE9}" destId="{032A93A2-5593-438E-A2B7-BFFD56B77044}" srcOrd="2" destOrd="0" parTransId="{E339AF8B-AE4E-4DB1-96F9-A435846C6225}" sibTransId="{916CDF74-7D41-4CC7-B516-16CE68EAC421}"/>
    <dgm:cxn modelId="{A6ADFA16-5390-49C4-9AC0-957C8A4FCE5B}" type="presOf" srcId="{480411D6-3DFA-4286-8E93-01FB23C70B94}" destId="{2792EAAE-FEC2-411C-B72C-D4403A36B21A}" srcOrd="0" destOrd="0" presId="urn:microsoft.com/office/officeart/2005/8/layout/vList5"/>
    <dgm:cxn modelId="{5C701A2F-B57B-42EE-9F2D-2D4A663083D6}" type="presOf" srcId="{49A8749B-0E42-4784-BD59-336F85B44D8D}" destId="{C527E025-71D7-411A-825D-D15334FBF1FF}" srcOrd="0" destOrd="0" presId="urn:microsoft.com/office/officeart/2005/8/layout/vList5"/>
    <dgm:cxn modelId="{3F8D3632-E939-4381-AD8C-1DE5AA7C8E71}" type="presOf" srcId="{4A54BF5C-85D8-4989-BF50-5289212C255D}" destId="{DF7B4066-E2FC-4D5C-80BE-3B7491653AE2}" srcOrd="0" destOrd="1" presId="urn:microsoft.com/office/officeart/2005/8/layout/vList5"/>
    <dgm:cxn modelId="{2DA31066-BEDF-43C0-94BE-A3B20513A191}" type="presOf" srcId="{41A2B4F4-40BC-4E4A-A578-91065E4E7CB2}" destId="{72F87C5C-219B-4013-B687-DB1BC6F38705}" srcOrd="0" destOrd="0" presId="urn:microsoft.com/office/officeart/2005/8/layout/vList5"/>
    <dgm:cxn modelId="{8A795F66-6F6B-456A-8853-932AF47BF1D7}" type="presOf" srcId="{80A9A621-D7E9-472E-90EA-DED6C88F3DE9}" destId="{232C638A-AEE2-4B84-A97C-2B82FE7E1BB6}" srcOrd="0" destOrd="0" presId="urn:microsoft.com/office/officeart/2005/8/layout/vList5"/>
    <dgm:cxn modelId="{5F4DE475-757A-4B81-BC55-D018DA7A229D}" srcId="{49A8749B-0E42-4784-BD59-336F85B44D8D}" destId="{4A54BF5C-85D8-4989-BF50-5289212C255D}" srcOrd="1" destOrd="0" parTransId="{5F6D52D9-A080-426E-AA68-BA93F6685C26}" sibTransId="{3EFBBC45-66DF-4F08-BBF5-067A3A0B123C}"/>
    <dgm:cxn modelId="{D703E578-9C83-412B-8A4A-68A56FBFDEEA}" srcId="{032A93A2-5593-438E-A2B7-BFFD56B77044}" destId="{D80AEA65-3B71-4E5C-BF9B-CBB9F861928A}" srcOrd="1" destOrd="0" parTransId="{EFE87113-018E-47B4-97A9-2E04AC4475BD}" sibTransId="{88877591-51F0-4174-A6C0-D0F4B9D96688}"/>
    <dgm:cxn modelId="{CED27786-3284-48BD-B2D6-64268E5863BB}" srcId="{032A93A2-5593-438E-A2B7-BFFD56B77044}" destId="{41A2B4F4-40BC-4E4A-A578-91065E4E7CB2}" srcOrd="0" destOrd="0" parTransId="{DACB59F4-E320-47FA-BB51-147560E9A6D5}" sibTransId="{651A2356-9F4F-4E01-B146-CF63BB3B9D6F}"/>
    <dgm:cxn modelId="{E2631989-2B36-4CEB-80A0-4CC6009899E8}" type="presOf" srcId="{032A93A2-5593-438E-A2B7-BFFD56B77044}" destId="{1253119E-44E1-433C-BE5C-3FCFC36106AA}" srcOrd="0" destOrd="0" presId="urn:microsoft.com/office/officeart/2005/8/layout/vList5"/>
    <dgm:cxn modelId="{C8F3D4C1-19E1-4C31-B975-34526C14D20E}" type="presOf" srcId="{CE9D7EBD-42B6-4BE4-B872-D405998C0161}" destId="{559FE4B4-3F9F-4AFF-8236-962809F3EB75}" srcOrd="0" destOrd="0" presId="urn:microsoft.com/office/officeart/2005/8/layout/vList5"/>
    <dgm:cxn modelId="{DD5CD6D2-F5D7-4E76-9072-015A5908244A}" srcId="{49A8749B-0E42-4784-BD59-336F85B44D8D}" destId="{367A32E3-1347-469D-8A09-B7B8D222A69D}" srcOrd="0" destOrd="0" parTransId="{2A2D1B5D-629F-47E8-A0D5-CB790A6A0E57}" sibTransId="{DA5ADA6C-00A3-4A93-9A61-2FB8887925BC}"/>
    <dgm:cxn modelId="{009694E7-C784-4A08-BCF3-7350F18DFC21}" srcId="{80A9A621-D7E9-472E-90EA-DED6C88F3DE9}" destId="{CE9D7EBD-42B6-4BE4-B872-D405998C0161}" srcOrd="0" destOrd="0" parTransId="{2AFD9548-8778-47E3-BA45-EC4F8604E623}" sibTransId="{E1701BBE-B752-40A6-AFD5-5061134B758A}"/>
    <dgm:cxn modelId="{24EEB1EF-15AC-4E98-9BAA-8301E189F7B3}" srcId="{80A9A621-D7E9-472E-90EA-DED6C88F3DE9}" destId="{49A8749B-0E42-4784-BD59-336F85B44D8D}" srcOrd="1" destOrd="0" parTransId="{9C1A910A-B9C0-4C20-86C9-0CE9D33F44E9}" sibTransId="{C07B6CD4-FD9B-4C4C-B325-4E0B65C4DD4B}"/>
    <dgm:cxn modelId="{CFD94A8B-7EFC-4EEA-8D6B-7158E22C996B}" type="presParOf" srcId="{232C638A-AEE2-4B84-A97C-2B82FE7E1BB6}" destId="{CE919B06-ACE6-46BA-BA7D-69DDA1590F74}" srcOrd="0" destOrd="0" presId="urn:microsoft.com/office/officeart/2005/8/layout/vList5"/>
    <dgm:cxn modelId="{391E90ED-E99E-4929-A004-1D98AF2B7944}" type="presParOf" srcId="{CE919B06-ACE6-46BA-BA7D-69DDA1590F74}" destId="{559FE4B4-3F9F-4AFF-8236-962809F3EB75}" srcOrd="0" destOrd="0" presId="urn:microsoft.com/office/officeart/2005/8/layout/vList5"/>
    <dgm:cxn modelId="{B02E6890-E8A7-4412-9CC7-A5D75BC5E697}" type="presParOf" srcId="{CE919B06-ACE6-46BA-BA7D-69DDA1590F74}" destId="{2792EAAE-FEC2-411C-B72C-D4403A36B21A}" srcOrd="1" destOrd="0" presId="urn:microsoft.com/office/officeart/2005/8/layout/vList5"/>
    <dgm:cxn modelId="{8A2E7C49-D336-4E83-9C61-AE4B334A19D0}" type="presParOf" srcId="{232C638A-AEE2-4B84-A97C-2B82FE7E1BB6}" destId="{8C014F81-2F21-4FF4-8A77-B2F631CD9B38}" srcOrd="1" destOrd="0" presId="urn:microsoft.com/office/officeart/2005/8/layout/vList5"/>
    <dgm:cxn modelId="{CA6FC02A-E21C-4332-8686-51C6434A5B7A}" type="presParOf" srcId="{232C638A-AEE2-4B84-A97C-2B82FE7E1BB6}" destId="{3B9BB60A-32F3-4E21-9C83-BB9FEB0AC722}" srcOrd="2" destOrd="0" presId="urn:microsoft.com/office/officeart/2005/8/layout/vList5"/>
    <dgm:cxn modelId="{1211841C-B293-472D-BF4B-FAB9F8321661}" type="presParOf" srcId="{3B9BB60A-32F3-4E21-9C83-BB9FEB0AC722}" destId="{C527E025-71D7-411A-825D-D15334FBF1FF}" srcOrd="0" destOrd="0" presId="urn:microsoft.com/office/officeart/2005/8/layout/vList5"/>
    <dgm:cxn modelId="{C7FA22EA-AAF3-40E6-A590-04A449BB4872}" type="presParOf" srcId="{3B9BB60A-32F3-4E21-9C83-BB9FEB0AC722}" destId="{DF7B4066-E2FC-4D5C-80BE-3B7491653AE2}" srcOrd="1" destOrd="0" presId="urn:microsoft.com/office/officeart/2005/8/layout/vList5"/>
    <dgm:cxn modelId="{BC1525E6-1A7F-4DA3-B186-529A7F160B76}" type="presParOf" srcId="{232C638A-AEE2-4B84-A97C-2B82FE7E1BB6}" destId="{F1C69306-6700-400C-A514-C72AB43608DA}" srcOrd="3" destOrd="0" presId="urn:microsoft.com/office/officeart/2005/8/layout/vList5"/>
    <dgm:cxn modelId="{CA75F483-002A-479B-AC54-B43E6D4B02BD}" type="presParOf" srcId="{232C638A-AEE2-4B84-A97C-2B82FE7E1BB6}" destId="{5D37F43D-D2B4-42A0-882D-E674DB51D69F}" srcOrd="4" destOrd="0" presId="urn:microsoft.com/office/officeart/2005/8/layout/vList5"/>
    <dgm:cxn modelId="{AEDB0873-A3A8-491C-BB60-D71684BA2CC6}" type="presParOf" srcId="{5D37F43D-D2B4-42A0-882D-E674DB51D69F}" destId="{1253119E-44E1-433C-BE5C-3FCFC36106AA}" srcOrd="0" destOrd="0" presId="urn:microsoft.com/office/officeart/2005/8/layout/vList5"/>
    <dgm:cxn modelId="{33E073A3-B2C8-4E94-8C28-D9C50F1C5EF1}" type="presParOf" srcId="{5D37F43D-D2B4-42A0-882D-E674DB51D69F}" destId="{72F87C5C-219B-4013-B687-DB1BC6F3870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F67E7E-DBA0-4473-AC2D-8E83E369F1C4}" type="doc">
      <dgm:prSet loTypeId="urn:microsoft.com/office/officeart/2005/8/layout/radial5" loCatId="relationship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he-IL"/>
        </a:p>
      </dgm:t>
    </dgm:pt>
    <dgm:pt modelId="{456A245F-0A7D-4A12-B7A2-0B699CA4F59E}">
      <dgm:prSet phldrT="[טקסט]" custT="1"/>
      <dgm:spPr/>
      <dgm:t>
        <a:bodyPr/>
        <a:lstStyle/>
        <a:p>
          <a:pPr rtl="1"/>
          <a:r>
            <a:rPr lang="he-IL" sz="2800" dirty="0">
              <a:solidFill>
                <a:schemeClr val="tx1"/>
              </a:solidFill>
            </a:rPr>
            <a:t>צרופות לבקשה</a:t>
          </a:r>
        </a:p>
      </dgm:t>
    </dgm:pt>
    <dgm:pt modelId="{B0213E25-A7A9-4088-AA97-9EBE85AD7482}" type="parTrans" cxnId="{7C31B32D-6715-42B9-952C-8EDA535D6332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40DA0043-A6C1-4843-AD3A-2BC8890433EC}" type="sibTrans" cxnId="{7C31B32D-6715-42B9-952C-8EDA535D6332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87A010D3-6F77-42B0-BB08-ED2C70DD65F8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בקשת ראש רשות</a:t>
          </a:r>
        </a:p>
      </dgm:t>
    </dgm:pt>
    <dgm:pt modelId="{A618C373-934F-4678-AD7E-CD79277F3DBB}" type="parTrans" cxnId="{B144812E-FB32-4897-B421-2AFA4C59D58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57A523AF-513A-4A5A-ABD4-7BBD103A2951}" type="sibTrans" cxnId="{B144812E-FB32-4897-B421-2AFA4C59D58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AE74913D-88FC-43D0-B3E2-7957E0AFF227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חו"ד מעוגנת של יועמ"ש רשות</a:t>
          </a:r>
        </a:p>
      </dgm:t>
    </dgm:pt>
    <dgm:pt modelId="{565DD4E7-966D-486D-9A4B-89DF303FEAC9}" type="parTrans" cxnId="{B966236B-AD91-4375-BA2F-BFF40DF1286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DE66FC9D-EED6-41A5-94CE-A123EDE2B876}" type="sibTrans" cxnId="{B966236B-AD91-4375-BA2F-BFF40DF1286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078DF6DB-081D-46C4-ABC6-9428E49E1D8E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בקשה מנומקת של המועמד</a:t>
          </a:r>
        </a:p>
      </dgm:t>
    </dgm:pt>
    <dgm:pt modelId="{F8D1B7DC-8EDF-4178-A1F5-C838B4D9907C}" type="parTrans" cxnId="{8D3C660D-0C31-4A85-84FD-4274D702EA94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80EC8298-1E27-4FB4-90A0-3C4362EA77F7}" type="sibTrans" cxnId="{8D3C660D-0C31-4A85-84FD-4274D702EA94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6B84CF7B-CC04-4CCD-8232-57BEADA4A8FF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פרטי </a:t>
          </a:r>
          <a:r>
            <a:rPr lang="he-IL" dirty="0" err="1">
              <a:solidFill>
                <a:schemeClr val="tx1"/>
              </a:solidFill>
            </a:rPr>
            <a:t>המכרז,פרוטוקול</a:t>
          </a:r>
          <a:r>
            <a:rPr lang="he-IL" dirty="0">
              <a:solidFill>
                <a:schemeClr val="tx1"/>
              </a:solidFill>
            </a:rPr>
            <a:t> ועדת מכרזים + קורות חיים של המועמד</a:t>
          </a:r>
        </a:p>
      </dgm:t>
    </dgm:pt>
    <dgm:pt modelId="{9229B3FF-A358-406F-9DFB-75578A838FB4}" type="parTrans" cxnId="{DC189954-0715-402D-B5DD-5F072033EC25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7ACBEA90-AFDB-4ACD-B4D0-FA282CBB9F0B}" type="sibTrans" cxnId="{DC189954-0715-402D-B5DD-5F072033EC25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E9C2FFA9-050C-4D45-BDA0-11C9B8F945E9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פירוט תחומי אחריות של הקרובים</a:t>
          </a:r>
        </a:p>
      </dgm:t>
    </dgm:pt>
    <dgm:pt modelId="{40B346BC-4076-46B6-8661-BCC25C6C8E19}" type="parTrans" cxnId="{9F854B6B-8C21-4995-92B6-94207354DD9C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73F35FCA-C717-403D-9FC3-E64B43A2E365}" type="sibTrans" cxnId="{9F854B6B-8C21-4995-92B6-94207354DD9C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A35DB3F3-D83A-4BF4-BC94-DD6F9B9464C3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תרשים ארגוני</a:t>
          </a:r>
        </a:p>
      </dgm:t>
    </dgm:pt>
    <dgm:pt modelId="{2DD3B5B1-6A9B-4131-8C5A-A67A53C23DF7}" type="parTrans" cxnId="{5C83D672-3994-4270-870F-C4015B25236F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AC8133F4-1E51-4599-BDE1-38A626404C02}" type="sibTrans" cxnId="{5C83D672-3994-4270-870F-C4015B25236F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22192553-DB2F-4A57-94AE-202638EEBA4D}">
      <dgm:prSet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הסדר מוצע למניעת ניגוד עניינים</a:t>
          </a:r>
        </a:p>
      </dgm:t>
    </dgm:pt>
    <dgm:pt modelId="{D649046D-7AB0-4161-925E-AC946C91CECF}" type="parTrans" cxnId="{9C7E3CEC-0590-4E58-9A4B-9D3FAD25A424}">
      <dgm:prSet/>
      <dgm:spPr/>
      <dgm:t>
        <a:bodyPr/>
        <a:lstStyle/>
        <a:p>
          <a:pPr rtl="1"/>
          <a:endParaRPr lang="he-IL"/>
        </a:p>
      </dgm:t>
    </dgm:pt>
    <dgm:pt modelId="{9C334268-09F8-485E-9FD6-74DF8E8EAD73}" type="sibTrans" cxnId="{9C7E3CEC-0590-4E58-9A4B-9D3FAD25A424}">
      <dgm:prSet/>
      <dgm:spPr/>
      <dgm:t>
        <a:bodyPr/>
        <a:lstStyle/>
        <a:p>
          <a:pPr rtl="1"/>
          <a:endParaRPr lang="he-IL"/>
        </a:p>
      </dgm:t>
    </dgm:pt>
    <dgm:pt modelId="{B42BD300-B548-4DD6-B873-88170872A02E}" type="pres">
      <dgm:prSet presAssocID="{CBF67E7E-DBA0-4473-AC2D-8E83E369F1C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54FC70D-ECC8-4349-B9D6-FE9F30308DA1}" type="pres">
      <dgm:prSet presAssocID="{456A245F-0A7D-4A12-B7A2-0B699CA4F59E}" presName="centerShape" presStyleLbl="node0" presStyleIdx="0" presStyleCnt="1"/>
      <dgm:spPr/>
    </dgm:pt>
    <dgm:pt modelId="{FE39CA76-847F-47D8-9A43-2F94913F7062}" type="pres">
      <dgm:prSet presAssocID="{A618C373-934F-4678-AD7E-CD79277F3DBB}" presName="parTrans" presStyleLbl="sibTrans2D1" presStyleIdx="0" presStyleCnt="7"/>
      <dgm:spPr/>
    </dgm:pt>
    <dgm:pt modelId="{D6295193-36A6-4066-901C-C6E15D022021}" type="pres">
      <dgm:prSet presAssocID="{A618C373-934F-4678-AD7E-CD79277F3DBB}" presName="connectorText" presStyleLbl="sibTrans2D1" presStyleIdx="0" presStyleCnt="7"/>
      <dgm:spPr/>
    </dgm:pt>
    <dgm:pt modelId="{E28A2288-3392-4F5D-B8EF-7BEE175524FA}" type="pres">
      <dgm:prSet presAssocID="{87A010D3-6F77-42B0-BB08-ED2C70DD65F8}" presName="node" presStyleLbl="node1" presStyleIdx="0" presStyleCnt="7">
        <dgm:presLayoutVars>
          <dgm:bulletEnabled val="1"/>
        </dgm:presLayoutVars>
      </dgm:prSet>
      <dgm:spPr/>
    </dgm:pt>
    <dgm:pt modelId="{60AF503C-2E9C-47A3-92A7-82BBF67239B8}" type="pres">
      <dgm:prSet presAssocID="{565DD4E7-966D-486D-9A4B-89DF303FEAC9}" presName="parTrans" presStyleLbl="sibTrans2D1" presStyleIdx="1" presStyleCnt="7"/>
      <dgm:spPr/>
    </dgm:pt>
    <dgm:pt modelId="{67A8EFFD-1E21-4062-93AE-7EBCD3C3F39B}" type="pres">
      <dgm:prSet presAssocID="{565DD4E7-966D-486D-9A4B-89DF303FEAC9}" presName="connectorText" presStyleLbl="sibTrans2D1" presStyleIdx="1" presStyleCnt="7"/>
      <dgm:spPr/>
    </dgm:pt>
    <dgm:pt modelId="{BAA1F7B0-D0A6-45E4-AA25-122D04E5B55D}" type="pres">
      <dgm:prSet presAssocID="{AE74913D-88FC-43D0-B3E2-7957E0AFF227}" presName="node" presStyleLbl="node1" presStyleIdx="1" presStyleCnt="7">
        <dgm:presLayoutVars>
          <dgm:bulletEnabled val="1"/>
        </dgm:presLayoutVars>
      </dgm:prSet>
      <dgm:spPr/>
    </dgm:pt>
    <dgm:pt modelId="{B7AB29EC-B675-42AB-BD28-C056A7473626}" type="pres">
      <dgm:prSet presAssocID="{F8D1B7DC-8EDF-4178-A1F5-C838B4D9907C}" presName="parTrans" presStyleLbl="sibTrans2D1" presStyleIdx="2" presStyleCnt="7"/>
      <dgm:spPr/>
    </dgm:pt>
    <dgm:pt modelId="{B7EFD27B-EE8A-4C6C-A04D-655466423768}" type="pres">
      <dgm:prSet presAssocID="{F8D1B7DC-8EDF-4178-A1F5-C838B4D9907C}" presName="connectorText" presStyleLbl="sibTrans2D1" presStyleIdx="2" presStyleCnt="7"/>
      <dgm:spPr/>
    </dgm:pt>
    <dgm:pt modelId="{6A6E76C1-7A52-49F4-B990-3495E7E64B6B}" type="pres">
      <dgm:prSet presAssocID="{078DF6DB-081D-46C4-ABC6-9428E49E1D8E}" presName="node" presStyleLbl="node1" presStyleIdx="2" presStyleCnt="7">
        <dgm:presLayoutVars>
          <dgm:bulletEnabled val="1"/>
        </dgm:presLayoutVars>
      </dgm:prSet>
      <dgm:spPr/>
    </dgm:pt>
    <dgm:pt modelId="{20BE03AD-CF3E-4EA5-B4A6-DE7DE6F385DB}" type="pres">
      <dgm:prSet presAssocID="{9229B3FF-A358-406F-9DFB-75578A838FB4}" presName="parTrans" presStyleLbl="sibTrans2D1" presStyleIdx="3" presStyleCnt="7"/>
      <dgm:spPr/>
    </dgm:pt>
    <dgm:pt modelId="{B1D5848A-758A-46F9-AD6B-3D942458858E}" type="pres">
      <dgm:prSet presAssocID="{9229B3FF-A358-406F-9DFB-75578A838FB4}" presName="connectorText" presStyleLbl="sibTrans2D1" presStyleIdx="3" presStyleCnt="7"/>
      <dgm:spPr/>
    </dgm:pt>
    <dgm:pt modelId="{A65EA68E-0BB0-4489-BA65-54FC38E8C961}" type="pres">
      <dgm:prSet presAssocID="{6B84CF7B-CC04-4CCD-8232-57BEADA4A8FF}" presName="node" presStyleLbl="node1" presStyleIdx="3" presStyleCnt="7">
        <dgm:presLayoutVars>
          <dgm:bulletEnabled val="1"/>
        </dgm:presLayoutVars>
      </dgm:prSet>
      <dgm:spPr/>
    </dgm:pt>
    <dgm:pt modelId="{F911850E-99F3-4C07-8FDF-C90A42C0BA67}" type="pres">
      <dgm:prSet presAssocID="{40B346BC-4076-46B6-8661-BCC25C6C8E19}" presName="parTrans" presStyleLbl="sibTrans2D1" presStyleIdx="4" presStyleCnt="7"/>
      <dgm:spPr/>
    </dgm:pt>
    <dgm:pt modelId="{5485EFA1-CEB7-4D60-B2CD-4483E30C21F0}" type="pres">
      <dgm:prSet presAssocID="{40B346BC-4076-46B6-8661-BCC25C6C8E19}" presName="connectorText" presStyleLbl="sibTrans2D1" presStyleIdx="4" presStyleCnt="7"/>
      <dgm:spPr/>
    </dgm:pt>
    <dgm:pt modelId="{793FB40C-5740-444A-ADE5-BB9CF834A8C7}" type="pres">
      <dgm:prSet presAssocID="{E9C2FFA9-050C-4D45-BDA0-11C9B8F945E9}" presName="node" presStyleLbl="node1" presStyleIdx="4" presStyleCnt="7">
        <dgm:presLayoutVars>
          <dgm:bulletEnabled val="1"/>
        </dgm:presLayoutVars>
      </dgm:prSet>
      <dgm:spPr/>
    </dgm:pt>
    <dgm:pt modelId="{2FFBF2F1-1839-4D06-BA69-04D827FEF4E8}" type="pres">
      <dgm:prSet presAssocID="{2DD3B5B1-6A9B-4131-8C5A-A67A53C23DF7}" presName="parTrans" presStyleLbl="sibTrans2D1" presStyleIdx="5" presStyleCnt="7"/>
      <dgm:spPr/>
    </dgm:pt>
    <dgm:pt modelId="{274994F9-A8A3-4846-AECF-634E4B44835E}" type="pres">
      <dgm:prSet presAssocID="{2DD3B5B1-6A9B-4131-8C5A-A67A53C23DF7}" presName="connectorText" presStyleLbl="sibTrans2D1" presStyleIdx="5" presStyleCnt="7"/>
      <dgm:spPr/>
    </dgm:pt>
    <dgm:pt modelId="{5F204228-226F-448E-BCB5-D4E6C6FBC036}" type="pres">
      <dgm:prSet presAssocID="{A35DB3F3-D83A-4BF4-BC94-DD6F9B9464C3}" presName="node" presStyleLbl="node1" presStyleIdx="5" presStyleCnt="7">
        <dgm:presLayoutVars>
          <dgm:bulletEnabled val="1"/>
        </dgm:presLayoutVars>
      </dgm:prSet>
      <dgm:spPr/>
    </dgm:pt>
    <dgm:pt modelId="{22F5B0B7-5674-487A-B875-E186F521C58D}" type="pres">
      <dgm:prSet presAssocID="{D649046D-7AB0-4161-925E-AC946C91CECF}" presName="parTrans" presStyleLbl="sibTrans2D1" presStyleIdx="6" presStyleCnt="7"/>
      <dgm:spPr/>
    </dgm:pt>
    <dgm:pt modelId="{F2C99610-684F-4B3B-9CC1-A1AEE784D1C0}" type="pres">
      <dgm:prSet presAssocID="{D649046D-7AB0-4161-925E-AC946C91CECF}" presName="connectorText" presStyleLbl="sibTrans2D1" presStyleIdx="6" presStyleCnt="7"/>
      <dgm:spPr/>
    </dgm:pt>
    <dgm:pt modelId="{1C55193F-5392-4004-86CB-15DFEABB2840}" type="pres">
      <dgm:prSet presAssocID="{22192553-DB2F-4A57-94AE-202638EEBA4D}" presName="node" presStyleLbl="node1" presStyleIdx="6" presStyleCnt="7">
        <dgm:presLayoutVars>
          <dgm:bulletEnabled val="1"/>
        </dgm:presLayoutVars>
      </dgm:prSet>
      <dgm:spPr/>
    </dgm:pt>
  </dgm:ptLst>
  <dgm:cxnLst>
    <dgm:cxn modelId="{35801308-566C-4B13-8E50-AAE15482EF72}" type="presOf" srcId="{A618C373-934F-4678-AD7E-CD79277F3DBB}" destId="{FE39CA76-847F-47D8-9A43-2F94913F7062}" srcOrd="0" destOrd="0" presId="urn:microsoft.com/office/officeart/2005/8/layout/radial5"/>
    <dgm:cxn modelId="{8D3C660D-0C31-4A85-84FD-4274D702EA94}" srcId="{456A245F-0A7D-4A12-B7A2-0B699CA4F59E}" destId="{078DF6DB-081D-46C4-ABC6-9428E49E1D8E}" srcOrd="2" destOrd="0" parTransId="{F8D1B7DC-8EDF-4178-A1F5-C838B4D9907C}" sibTransId="{80EC8298-1E27-4FB4-90A0-3C4362EA77F7}"/>
    <dgm:cxn modelId="{47668716-CA1B-4ED5-9D09-0A36E770F130}" type="presOf" srcId="{40B346BC-4076-46B6-8661-BCC25C6C8E19}" destId="{5485EFA1-CEB7-4D60-B2CD-4483E30C21F0}" srcOrd="1" destOrd="0" presId="urn:microsoft.com/office/officeart/2005/8/layout/radial5"/>
    <dgm:cxn modelId="{E7592517-138D-4CBB-A671-2373CA068903}" type="presOf" srcId="{CBF67E7E-DBA0-4473-AC2D-8E83E369F1C4}" destId="{B42BD300-B548-4DD6-B873-88170872A02E}" srcOrd="0" destOrd="0" presId="urn:microsoft.com/office/officeart/2005/8/layout/radial5"/>
    <dgm:cxn modelId="{773DFE18-5FA4-4F03-A47A-C6F522F2DE98}" type="presOf" srcId="{6B84CF7B-CC04-4CCD-8232-57BEADA4A8FF}" destId="{A65EA68E-0BB0-4489-BA65-54FC38E8C961}" srcOrd="0" destOrd="0" presId="urn:microsoft.com/office/officeart/2005/8/layout/radial5"/>
    <dgm:cxn modelId="{8FADD61D-FBA3-4B0A-98F4-59BB2CBADD8F}" type="presOf" srcId="{22192553-DB2F-4A57-94AE-202638EEBA4D}" destId="{1C55193F-5392-4004-86CB-15DFEABB2840}" srcOrd="0" destOrd="0" presId="urn:microsoft.com/office/officeart/2005/8/layout/radial5"/>
    <dgm:cxn modelId="{AFE09E1E-FD4A-42AB-A442-971A983FC902}" type="presOf" srcId="{D649046D-7AB0-4161-925E-AC946C91CECF}" destId="{22F5B0B7-5674-487A-B875-E186F521C58D}" srcOrd="0" destOrd="0" presId="urn:microsoft.com/office/officeart/2005/8/layout/radial5"/>
    <dgm:cxn modelId="{7C31B32D-6715-42B9-952C-8EDA535D6332}" srcId="{CBF67E7E-DBA0-4473-AC2D-8E83E369F1C4}" destId="{456A245F-0A7D-4A12-B7A2-0B699CA4F59E}" srcOrd="0" destOrd="0" parTransId="{B0213E25-A7A9-4088-AA97-9EBE85AD7482}" sibTransId="{40DA0043-A6C1-4843-AD3A-2BC8890433EC}"/>
    <dgm:cxn modelId="{B144812E-FB32-4897-B421-2AFA4C59D587}" srcId="{456A245F-0A7D-4A12-B7A2-0B699CA4F59E}" destId="{87A010D3-6F77-42B0-BB08-ED2C70DD65F8}" srcOrd="0" destOrd="0" parTransId="{A618C373-934F-4678-AD7E-CD79277F3DBB}" sibTransId="{57A523AF-513A-4A5A-ABD4-7BBD103A2951}"/>
    <dgm:cxn modelId="{208D493E-8A8D-483F-8FE3-C005519E12C4}" type="presOf" srcId="{9229B3FF-A358-406F-9DFB-75578A838FB4}" destId="{20BE03AD-CF3E-4EA5-B4A6-DE7DE6F385DB}" srcOrd="0" destOrd="0" presId="urn:microsoft.com/office/officeart/2005/8/layout/radial5"/>
    <dgm:cxn modelId="{33EF555E-9403-407B-931D-2DFBA5F08623}" type="presOf" srcId="{A618C373-934F-4678-AD7E-CD79277F3DBB}" destId="{D6295193-36A6-4066-901C-C6E15D022021}" srcOrd="1" destOrd="0" presId="urn:microsoft.com/office/officeart/2005/8/layout/radial5"/>
    <dgm:cxn modelId="{94114444-5C22-4F00-9072-D67A855D6186}" type="presOf" srcId="{D649046D-7AB0-4161-925E-AC946C91CECF}" destId="{F2C99610-684F-4B3B-9CC1-A1AEE784D1C0}" srcOrd="1" destOrd="0" presId="urn:microsoft.com/office/officeart/2005/8/layout/radial5"/>
    <dgm:cxn modelId="{47475967-251D-4E20-9905-17E87FC2A858}" type="presOf" srcId="{456A245F-0A7D-4A12-B7A2-0B699CA4F59E}" destId="{654FC70D-ECC8-4349-B9D6-FE9F30308DA1}" srcOrd="0" destOrd="0" presId="urn:microsoft.com/office/officeart/2005/8/layout/radial5"/>
    <dgm:cxn modelId="{B966236B-AD91-4375-BA2F-BFF40DF12867}" srcId="{456A245F-0A7D-4A12-B7A2-0B699CA4F59E}" destId="{AE74913D-88FC-43D0-B3E2-7957E0AFF227}" srcOrd="1" destOrd="0" parTransId="{565DD4E7-966D-486D-9A4B-89DF303FEAC9}" sibTransId="{DE66FC9D-EED6-41A5-94CE-A123EDE2B876}"/>
    <dgm:cxn modelId="{9F854B6B-8C21-4995-92B6-94207354DD9C}" srcId="{456A245F-0A7D-4A12-B7A2-0B699CA4F59E}" destId="{E9C2FFA9-050C-4D45-BDA0-11C9B8F945E9}" srcOrd="4" destOrd="0" parTransId="{40B346BC-4076-46B6-8661-BCC25C6C8E19}" sibTransId="{73F35FCA-C717-403D-9FC3-E64B43A2E365}"/>
    <dgm:cxn modelId="{40D7786E-ED89-47C1-A26A-32B0F653F34F}" type="presOf" srcId="{9229B3FF-A358-406F-9DFB-75578A838FB4}" destId="{B1D5848A-758A-46F9-AD6B-3D942458858E}" srcOrd="1" destOrd="0" presId="urn:microsoft.com/office/officeart/2005/8/layout/radial5"/>
    <dgm:cxn modelId="{42621D50-83F9-4A37-9FA9-7C62558CBFC6}" type="presOf" srcId="{A35DB3F3-D83A-4BF4-BC94-DD6F9B9464C3}" destId="{5F204228-226F-448E-BCB5-D4E6C6FBC036}" srcOrd="0" destOrd="0" presId="urn:microsoft.com/office/officeart/2005/8/layout/radial5"/>
    <dgm:cxn modelId="{5C83D672-3994-4270-870F-C4015B25236F}" srcId="{456A245F-0A7D-4A12-B7A2-0B699CA4F59E}" destId="{A35DB3F3-D83A-4BF4-BC94-DD6F9B9464C3}" srcOrd="5" destOrd="0" parTransId="{2DD3B5B1-6A9B-4131-8C5A-A67A53C23DF7}" sibTransId="{AC8133F4-1E51-4599-BDE1-38A626404C02}"/>
    <dgm:cxn modelId="{DC189954-0715-402D-B5DD-5F072033EC25}" srcId="{456A245F-0A7D-4A12-B7A2-0B699CA4F59E}" destId="{6B84CF7B-CC04-4CCD-8232-57BEADA4A8FF}" srcOrd="3" destOrd="0" parTransId="{9229B3FF-A358-406F-9DFB-75578A838FB4}" sibTransId="{7ACBEA90-AFDB-4ACD-B4D0-FA282CBB9F0B}"/>
    <dgm:cxn modelId="{18B0ED78-0830-4A3F-A6F7-7AC2E43F840A}" type="presOf" srcId="{2DD3B5B1-6A9B-4131-8C5A-A67A53C23DF7}" destId="{2FFBF2F1-1839-4D06-BA69-04D827FEF4E8}" srcOrd="0" destOrd="0" presId="urn:microsoft.com/office/officeart/2005/8/layout/radial5"/>
    <dgm:cxn modelId="{9672547C-193E-4F99-B3B8-729B58783C6C}" type="presOf" srcId="{F8D1B7DC-8EDF-4178-A1F5-C838B4D9907C}" destId="{B7EFD27B-EE8A-4C6C-A04D-655466423768}" srcOrd="1" destOrd="0" presId="urn:microsoft.com/office/officeart/2005/8/layout/radial5"/>
    <dgm:cxn modelId="{0F437085-3905-4FB3-8F72-FE98992723CB}" type="presOf" srcId="{078DF6DB-081D-46C4-ABC6-9428E49E1D8E}" destId="{6A6E76C1-7A52-49F4-B990-3495E7E64B6B}" srcOrd="0" destOrd="0" presId="urn:microsoft.com/office/officeart/2005/8/layout/radial5"/>
    <dgm:cxn modelId="{20ECD4A2-9194-4828-AC69-F6F1AAF0CB59}" type="presOf" srcId="{87A010D3-6F77-42B0-BB08-ED2C70DD65F8}" destId="{E28A2288-3392-4F5D-B8EF-7BEE175524FA}" srcOrd="0" destOrd="0" presId="urn:microsoft.com/office/officeart/2005/8/layout/radial5"/>
    <dgm:cxn modelId="{94C2F9B5-0B0D-468E-9D80-B748B5137F7B}" type="presOf" srcId="{2DD3B5B1-6A9B-4131-8C5A-A67A53C23DF7}" destId="{274994F9-A8A3-4846-AECF-634E4B44835E}" srcOrd="1" destOrd="0" presId="urn:microsoft.com/office/officeart/2005/8/layout/radial5"/>
    <dgm:cxn modelId="{FFAD11B9-6177-4B51-B2F4-CC72E0FA5C3A}" type="presOf" srcId="{40B346BC-4076-46B6-8661-BCC25C6C8E19}" destId="{F911850E-99F3-4C07-8FDF-C90A42C0BA67}" srcOrd="0" destOrd="0" presId="urn:microsoft.com/office/officeart/2005/8/layout/radial5"/>
    <dgm:cxn modelId="{76D0EAC2-935A-4D7F-90BD-8E3B675F7D6F}" type="presOf" srcId="{E9C2FFA9-050C-4D45-BDA0-11C9B8F945E9}" destId="{793FB40C-5740-444A-ADE5-BB9CF834A8C7}" srcOrd="0" destOrd="0" presId="urn:microsoft.com/office/officeart/2005/8/layout/radial5"/>
    <dgm:cxn modelId="{00A80BCF-86E8-4FFC-A736-50EDD7F38BB6}" type="presOf" srcId="{AE74913D-88FC-43D0-B3E2-7957E0AFF227}" destId="{BAA1F7B0-D0A6-45E4-AA25-122D04E5B55D}" srcOrd="0" destOrd="0" presId="urn:microsoft.com/office/officeart/2005/8/layout/radial5"/>
    <dgm:cxn modelId="{DC81EED4-688A-4A26-ABD3-DD5F0EB4FD34}" type="presOf" srcId="{F8D1B7DC-8EDF-4178-A1F5-C838B4D9907C}" destId="{B7AB29EC-B675-42AB-BD28-C056A7473626}" srcOrd="0" destOrd="0" presId="urn:microsoft.com/office/officeart/2005/8/layout/radial5"/>
    <dgm:cxn modelId="{41AC66EB-7457-4D64-BDA8-7C5258DE77A1}" type="presOf" srcId="{565DD4E7-966D-486D-9A4B-89DF303FEAC9}" destId="{60AF503C-2E9C-47A3-92A7-82BBF67239B8}" srcOrd="0" destOrd="0" presId="urn:microsoft.com/office/officeart/2005/8/layout/radial5"/>
    <dgm:cxn modelId="{9C7E3CEC-0590-4E58-9A4B-9D3FAD25A424}" srcId="{456A245F-0A7D-4A12-B7A2-0B699CA4F59E}" destId="{22192553-DB2F-4A57-94AE-202638EEBA4D}" srcOrd="6" destOrd="0" parTransId="{D649046D-7AB0-4161-925E-AC946C91CECF}" sibTransId="{9C334268-09F8-485E-9FD6-74DF8E8EAD73}"/>
    <dgm:cxn modelId="{5BA72EF2-FD01-461B-8EEE-1CE22D92EAE8}" type="presOf" srcId="{565DD4E7-966D-486D-9A4B-89DF303FEAC9}" destId="{67A8EFFD-1E21-4062-93AE-7EBCD3C3F39B}" srcOrd="1" destOrd="0" presId="urn:microsoft.com/office/officeart/2005/8/layout/radial5"/>
    <dgm:cxn modelId="{24A1A7B2-8416-47CE-AF7F-397F4FD7156D}" type="presParOf" srcId="{B42BD300-B548-4DD6-B873-88170872A02E}" destId="{654FC70D-ECC8-4349-B9D6-FE9F30308DA1}" srcOrd="0" destOrd="0" presId="urn:microsoft.com/office/officeart/2005/8/layout/radial5"/>
    <dgm:cxn modelId="{77500E9A-6581-48D8-9BC3-9C2F8AF0480D}" type="presParOf" srcId="{B42BD300-B548-4DD6-B873-88170872A02E}" destId="{FE39CA76-847F-47D8-9A43-2F94913F7062}" srcOrd="1" destOrd="0" presId="urn:microsoft.com/office/officeart/2005/8/layout/radial5"/>
    <dgm:cxn modelId="{611D67E9-92AD-46DC-98D6-95E21902CCBF}" type="presParOf" srcId="{FE39CA76-847F-47D8-9A43-2F94913F7062}" destId="{D6295193-36A6-4066-901C-C6E15D022021}" srcOrd="0" destOrd="0" presId="urn:microsoft.com/office/officeart/2005/8/layout/radial5"/>
    <dgm:cxn modelId="{12F92457-954F-4143-B3E6-C44EDCD3B231}" type="presParOf" srcId="{B42BD300-B548-4DD6-B873-88170872A02E}" destId="{E28A2288-3392-4F5D-B8EF-7BEE175524FA}" srcOrd="2" destOrd="0" presId="urn:microsoft.com/office/officeart/2005/8/layout/radial5"/>
    <dgm:cxn modelId="{3FCAC266-8BA1-4391-84E8-780522E5D5E6}" type="presParOf" srcId="{B42BD300-B548-4DD6-B873-88170872A02E}" destId="{60AF503C-2E9C-47A3-92A7-82BBF67239B8}" srcOrd="3" destOrd="0" presId="urn:microsoft.com/office/officeart/2005/8/layout/radial5"/>
    <dgm:cxn modelId="{DB8A385D-BA99-4EFE-A6FD-FC0DDA38A2DB}" type="presParOf" srcId="{60AF503C-2E9C-47A3-92A7-82BBF67239B8}" destId="{67A8EFFD-1E21-4062-93AE-7EBCD3C3F39B}" srcOrd="0" destOrd="0" presId="urn:microsoft.com/office/officeart/2005/8/layout/radial5"/>
    <dgm:cxn modelId="{14EB43AC-DD42-4B0F-B9F2-050B3F883F0E}" type="presParOf" srcId="{B42BD300-B548-4DD6-B873-88170872A02E}" destId="{BAA1F7B0-D0A6-45E4-AA25-122D04E5B55D}" srcOrd="4" destOrd="0" presId="urn:microsoft.com/office/officeart/2005/8/layout/radial5"/>
    <dgm:cxn modelId="{3C880D91-C98F-4A29-BE0E-4D09D2C93826}" type="presParOf" srcId="{B42BD300-B548-4DD6-B873-88170872A02E}" destId="{B7AB29EC-B675-42AB-BD28-C056A7473626}" srcOrd="5" destOrd="0" presId="urn:microsoft.com/office/officeart/2005/8/layout/radial5"/>
    <dgm:cxn modelId="{D53E1912-B7C7-4F44-9662-3F2CF787C783}" type="presParOf" srcId="{B7AB29EC-B675-42AB-BD28-C056A7473626}" destId="{B7EFD27B-EE8A-4C6C-A04D-655466423768}" srcOrd="0" destOrd="0" presId="urn:microsoft.com/office/officeart/2005/8/layout/radial5"/>
    <dgm:cxn modelId="{8451AD73-19B7-48AA-A185-8C9C3F453F95}" type="presParOf" srcId="{B42BD300-B548-4DD6-B873-88170872A02E}" destId="{6A6E76C1-7A52-49F4-B990-3495E7E64B6B}" srcOrd="6" destOrd="0" presId="urn:microsoft.com/office/officeart/2005/8/layout/radial5"/>
    <dgm:cxn modelId="{5CDAC2E5-9B68-4AC4-9F8A-0C781655B3E8}" type="presParOf" srcId="{B42BD300-B548-4DD6-B873-88170872A02E}" destId="{20BE03AD-CF3E-4EA5-B4A6-DE7DE6F385DB}" srcOrd="7" destOrd="0" presId="urn:microsoft.com/office/officeart/2005/8/layout/radial5"/>
    <dgm:cxn modelId="{ED6C6D16-6EA4-4735-8583-837266839BD0}" type="presParOf" srcId="{20BE03AD-CF3E-4EA5-B4A6-DE7DE6F385DB}" destId="{B1D5848A-758A-46F9-AD6B-3D942458858E}" srcOrd="0" destOrd="0" presId="urn:microsoft.com/office/officeart/2005/8/layout/radial5"/>
    <dgm:cxn modelId="{A8AB20CC-020A-4310-B3EF-03232B472824}" type="presParOf" srcId="{B42BD300-B548-4DD6-B873-88170872A02E}" destId="{A65EA68E-0BB0-4489-BA65-54FC38E8C961}" srcOrd="8" destOrd="0" presId="urn:microsoft.com/office/officeart/2005/8/layout/radial5"/>
    <dgm:cxn modelId="{EF73F869-52C8-44B5-AAB5-F7432F027AC8}" type="presParOf" srcId="{B42BD300-B548-4DD6-B873-88170872A02E}" destId="{F911850E-99F3-4C07-8FDF-C90A42C0BA67}" srcOrd="9" destOrd="0" presId="urn:microsoft.com/office/officeart/2005/8/layout/radial5"/>
    <dgm:cxn modelId="{0055870C-72A1-4774-9A69-C80131EEE879}" type="presParOf" srcId="{F911850E-99F3-4C07-8FDF-C90A42C0BA67}" destId="{5485EFA1-CEB7-4D60-B2CD-4483E30C21F0}" srcOrd="0" destOrd="0" presId="urn:microsoft.com/office/officeart/2005/8/layout/radial5"/>
    <dgm:cxn modelId="{9CE2D123-832F-42ED-BBE2-611D2E2E1528}" type="presParOf" srcId="{B42BD300-B548-4DD6-B873-88170872A02E}" destId="{793FB40C-5740-444A-ADE5-BB9CF834A8C7}" srcOrd="10" destOrd="0" presId="urn:microsoft.com/office/officeart/2005/8/layout/radial5"/>
    <dgm:cxn modelId="{D20BC569-6E96-4E81-954C-DF198DD19027}" type="presParOf" srcId="{B42BD300-B548-4DD6-B873-88170872A02E}" destId="{2FFBF2F1-1839-4D06-BA69-04D827FEF4E8}" srcOrd="11" destOrd="0" presId="urn:microsoft.com/office/officeart/2005/8/layout/radial5"/>
    <dgm:cxn modelId="{9E68CCC4-E70D-465D-825C-C07EE496BDDA}" type="presParOf" srcId="{2FFBF2F1-1839-4D06-BA69-04D827FEF4E8}" destId="{274994F9-A8A3-4846-AECF-634E4B44835E}" srcOrd="0" destOrd="0" presId="urn:microsoft.com/office/officeart/2005/8/layout/radial5"/>
    <dgm:cxn modelId="{2106795F-C04D-431D-A75D-DED08B5DDEE4}" type="presParOf" srcId="{B42BD300-B548-4DD6-B873-88170872A02E}" destId="{5F204228-226F-448E-BCB5-D4E6C6FBC036}" srcOrd="12" destOrd="0" presId="urn:microsoft.com/office/officeart/2005/8/layout/radial5"/>
    <dgm:cxn modelId="{6C89E45F-076C-467A-956A-7C3B054C093A}" type="presParOf" srcId="{B42BD300-B548-4DD6-B873-88170872A02E}" destId="{22F5B0B7-5674-487A-B875-E186F521C58D}" srcOrd="13" destOrd="0" presId="urn:microsoft.com/office/officeart/2005/8/layout/radial5"/>
    <dgm:cxn modelId="{7029836B-30D2-4C93-A5AD-AEA3A7420C59}" type="presParOf" srcId="{22F5B0B7-5674-487A-B875-E186F521C58D}" destId="{F2C99610-684F-4B3B-9CC1-A1AEE784D1C0}" srcOrd="0" destOrd="0" presId="urn:microsoft.com/office/officeart/2005/8/layout/radial5"/>
    <dgm:cxn modelId="{81D3586F-E9F8-4807-8F50-FCB08FBCA01C}" type="presParOf" srcId="{B42BD300-B548-4DD6-B873-88170872A02E}" destId="{1C55193F-5392-4004-86CB-15DFEABB2840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F67E7E-DBA0-4473-AC2D-8E83E369F1C4}" type="doc">
      <dgm:prSet loTypeId="urn:microsoft.com/office/officeart/2005/8/layout/radial5" loCatId="relationship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he-IL"/>
        </a:p>
      </dgm:t>
    </dgm:pt>
    <dgm:pt modelId="{456A245F-0A7D-4A12-B7A2-0B699CA4F59E}">
      <dgm:prSet phldrT="[טקסט]" custT="1"/>
      <dgm:spPr/>
      <dgm:t>
        <a:bodyPr/>
        <a:lstStyle/>
        <a:p>
          <a:pPr rtl="1"/>
          <a:r>
            <a:rPr lang="he-IL" sz="2800" dirty="0">
              <a:solidFill>
                <a:schemeClr val="tx1"/>
              </a:solidFill>
            </a:rPr>
            <a:t>עניינים רלבנטיים</a:t>
          </a:r>
        </a:p>
      </dgm:t>
    </dgm:pt>
    <dgm:pt modelId="{B0213E25-A7A9-4088-AA97-9EBE85AD7482}" type="parTrans" cxnId="{7C31B32D-6715-42B9-952C-8EDA535D6332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40DA0043-A6C1-4843-AD3A-2BC8890433EC}" type="sibTrans" cxnId="{7C31B32D-6715-42B9-952C-8EDA535D6332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87A010D3-6F77-42B0-BB08-ED2C70DD65F8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קיום מכרז פנימי או פומבי</a:t>
          </a:r>
        </a:p>
      </dgm:t>
    </dgm:pt>
    <dgm:pt modelId="{A618C373-934F-4678-AD7E-CD79277F3DBB}" type="parTrans" cxnId="{B144812E-FB32-4897-B421-2AFA4C59D58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57A523AF-513A-4A5A-ABD4-7BBD103A2951}" type="sibTrans" cxnId="{B144812E-FB32-4897-B421-2AFA4C59D58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AE74913D-88FC-43D0-B3E2-7957E0AFF227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ותק ברשות </a:t>
          </a:r>
          <a:r>
            <a:rPr lang="he-IL" dirty="0" err="1">
              <a:solidFill>
                <a:schemeClr val="tx1"/>
              </a:solidFill>
            </a:rPr>
            <a:t>ונסיון</a:t>
          </a:r>
          <a:r>
            <a:rPr lang="he-IL" dirty="0">
              <a:solidFill>
                <a:schemeClr val="tx1"/>
              </a:solidFill>
            </a:rPr>
            <a:t> מקצועי בתוך הרשות</a:t>
          </a:r>
        </a:p>
        <a:p>
          <a:pPr rtl="1"/>
          <a:r>
            <a:rPr lang="he-IL" dirty="0">
              <a:solidFill>
                <a:schemeClr val="tx1"/>
              </a:solidFill>
            </a:rPr>
            <a:t>ומחוץ לה</a:t>
          </a:r>
        </a:p>
      </dgm:t>
    </dgm:pt>
    <dgm:pt modelId="{565DD4E7-966D-486D-9A4B-89DF303FEAC9}" type="parTrans" cxnId="{B966236B-AD91-4375-BA2F-BFF40DF1286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DE66FC9D-EED6-41A5-94CE-A123EDE2B876}" type="sibTrans" cxnId="{B966236B-AD91-4375-BA2F-BFF40DF12867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078DF6DB-081D-46C4-ABC6-9428E49E1D8E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מספר המועמדים במכרז</a:t>
          </a:r>
        </a:p>
      </dgm:t>
    </dgm:pt>
    <dgm:pt modelId="{F8D1B7DC-8EDF-4178-A1F5-C838B4D9907C}" type="parTrans" cxnId="{8D3C660D-0C31-4A85-84FD-4274D702EA94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80EC8298-1E27-4FB4-90A0-3C4362EA77F7}" type="sibTrans" cxnId="{8D3C660D-0C31-4A85-84FD-4274D702EA94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6B84CF7B-CC04-4CCD-8232-57BEADA4A8FF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סוג המשרה ותנאי הכשירות</a:t>
          </a:r>
        </a:p>
      </dgm:t>
    </dgm:pt>
    <dgm:pt modelId="{9229B3FF-A358-406F-9DFB-75578A838FB4}" type="parTrans" cxnId="{DC189954-0715-402D-B5DD-5F072033EC25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7ACBEA90-AFDB-4ACD-B4D0-FA282CBB9F0B}" type="sibTrans" cxnId="{DC189954-0715-402D-B5DD-5F072033EC25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E9C2FFA9-050C-4D45-BDA0-11C9B8F945E9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הרכב וועדת הבחינה וסבירות עצמאותה</a:t>
          </a:r>
        </a:p>
      </dgm:t>
    </dgm:pt>
    <dgm:pt modelId="{40B346BC-4076-46B6-8661-BCC25C6C8E19}" type="parTrans" cxnId="{9F854B6B-8C21-4995-92B6-94207354DD9C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73F35FCA-C717-403D-9FC3-E64B43A2E365}" type="sibTrans" cxnId="{9F854B6B-8C21-4995-92B6-94207354DD9C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A35DB3F3-D83A-4BF4-BC94-DD6F9B9464C3}">
      <dgm:prSet phldrT="[טקסט]"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מיהו הקרוב ומעמדו ביחס לממונה, ומעמד הממונה ברשות</a:t>
          </a:r>
        </a:p>
      </dgm:t>
    </dgm:pt>
    <dgm:pt modelId="{2DD3B5B1-6A9B-4131-8C5A-A67A53C23DF7}" type="parTrans" cxnId="{5C83D672-3994-4270-870F-C4015B25236F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AC8133F4-1E51-4599-BDE1-38A626404C02}" type="sibTrans" cxnId="{5C83D672-3994-4270-870F-C4015B25236F}">
      <dgm:prSet/>
      <dgm:spPr/>
      <dgm:t>
        <a:bodyPr/>
        <a:lstStyle/>
        <a:p>
          <a:pPr rtl="1"/>
          <a:endParaRPr lang="he-IL">
            <a:solidFill>
              <a:schemeClr val="tx1"/>
            </a:solidFill>
          </a:endParaRPr>
        </a:p>
      </dgm:t>
    </dgm:pt>
    <dgm:pt modelId="{22192553-DB2F-4A57-94AE-202638EEBA4D}">
      <dgm:prSet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ההסדר המוצע למניעת ניגוד עניינים</a:t>
          </a:r>
        </a:p>
      </dgm:t>
    </dgm:pt>
    <dgm:pt modelId="{D649046D-7AB0-4161-925E-AC946C91CECF}" type="parTrans" cxnId="{9C7E3CEC-0590-4E58-9A4B-9D3FAD25A424}">
      <dgm:prSet/>
      <dgm:spPr/>
      <dgm:t>
        <a:bodyPr/>
        <a:lstStyle/>
        <a:p>
          <a:pPr rtl="1"/>
          <a:endParaRPr lang="he-IL"/>
        </a:p>
      </dgm:t>
    </dgm:pt>
    <dgm:pt modelId="{9C334268-09F8-485E-9FD6-74DF8E8EAD73}" type="sibTrans" cxnId="{9C7E3CEC-0590-4E58-9A4B-9D3FAD25A424}">
      <dgm:prSet/>
      <dgm:spPr/>
      <dgm:t>
        <a:bodyPr/>
        <a:lstStyle/>
        <a:p>
          <a:pPr rtl="1"/>
          <a:endParaRPr lang="he-IL"/>
        </a:p>
      </dgm:t>
    </dgm:pt>
    <dgm:pt modelId="{571AF14F-7B18-49E0-8B07-755C9A8CF9D8}">
      <dgm:prSet/>
      <dgm:spPr/>
      <dgm:t>
        <a:bodyPr/>
        <a:lstStyle/>
        <a:p>
          <a:pPr rtl="1"/>
          <a:r>
            <a:rPr lang="he-IL" dirty="0">
              <a:solidFill>
                <a:schemeClr val="tx1"/>
              </a:solidFill>
            </a:rPr>
            <a:t>מספר קרובי משפחה</a:t>
          </a:r>
        </a:p>
        <a:p>
          <a:pPr rtl="1"/>
          <a:r>
            <a:rPr lang="he-IL" dirty="0">
              <a:solidFill>
                <a:schemeClr val="tx1"/>
              </a:solidFill>
            </a:rPr>
            <a:t>ותפקידם</a:t>
          </a:r>
        </a:p>
      </dgm:t>
    </dgm:pt>
    <dgm:pt modelId="{588211E5-6FE3-405B-B897-1C360658FF23}" type="parTrans" cxnId="{0E9DE0FA-BC6F-4B6C-93FE-046A7DC39900}">
      <dgm:prSet/>
      <dgm:spPr/>
      <dgm:t>
        <a:bodyPr/>
        <a:lstStyle/>
        <a:p>
          <a:pPr rtl="1"/>
          <a:endParaRPr lang="he-IL"/>
        </a:p>
      </dgm:t>
    </dgm:pt>
    <dgm:pt modelId="{9C08A529-015B-41F9-B009-64C73F23E22A}" type="sibTrans" cxnId="{0E9DE0FA-BC6F-4B6C-93FE-046A7DC39900}">
      <dgm:prSet/>
      <dgm:spPr/>
      <dgm:t>
        <a:bodyPr/>
        <a:lstStyle/>
        <a:p>
          <a:pPr rtl="1"/>
          <a:endParaRPr lang="he-IL"/>
        </a:p>
      </dgm:t>
    </dgm:pt>
    <dgm:pt modelId="{B42BD300-B548-4DD6-B873-88170872A02E}" type="pres">
      <dgm:prSet presAssocID="{CBF67E7E-DBA0-4473-AC2D-8E83E369F1C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54FC70D-ECC8-4349-B9D6-FE9F30308DA1}" type="pres">
      <dgm:prSet presAssocID="{456A245F-0A7D-4A12-B7A2-0B699CA4F59E}" presName="centerShape" presStyleLbl="node0" presStyleIdx="0" presStyleCnt="1" custScaleX="131564" custScaleY="129395" custLinFactNeighborX="424" custLinFactNeighborY="-817"/>
      <dgm:spPr/>
    </dgm:pt>
    <dgm:pt modelId="{FE39CA76-847F-47D8-9A43-2F94913F7062}" type="pres">
      <dgm:prSet presAssocID="{A618C373-934F-4678-AD7E-CD79277F3DBB}" presName="parTrans" presStyleLbl="sibTrans2D1" presStyleIdx="0" presStyleCnt="8"/>
      <dgm:spPr/>
    </dgm:pt>
    <dgm:pt modelId="{D6295193-36A6-4066-901C-C6E15D022021}" type="pres">
      <dgm:prSet presAssocID="{A618C373-934F-4678-AD7E-CD79277F3DBB}" presName="connectorText" presStyleLbl="sibTrans2D1" presStyleIdx="0" presStyleCnt="8"/>
      <dgm:spPr/>
    </dgm:pt>
    <dgm:pt modelId="{E28A2288-3392-4F5D-B8EF-7BEE175524FA}" type="pres">
      <dgm:prSet presAssocID="{87A010D3-6F77-42B0-BB08-ED2C70DD65F8}" presName="node" presStyleLbl="node1" presStyleIdx="0" presStyleCnt="8">
        <dgm:presLayoutVars>
          <dgm:bulletEnabled val="1"/>
        </dgm:presLayoutVars>
      </dgm:prSet>
      <dgm:spPr/>
    </dgm:pt>
    <dgm:pt modelId="{60AF503C-2E9C-47A3-92A7-82BBF67239B8}" type="pres">
      <dgm:prSet presAssocID="{565DD4E7-966D-486D-9A4B-89DF303FEAC9}" presName="parTrans" presStyleLbl="sibTrans2D1" presStyleIdx="1" presStyleCnt="8"/>
      <dgm:spPr/>
    </dgm:pt>
    <dgm:pt modelId="{67A8EFFD-1E21-4062-93AE-7EBCD3C3F39B}" type="pres">
      <dgm:prSet presAssocID="{565DD4E7-966D-486D-9A4B-89DF303FEAC9}" presName="connectorText" presStyleLbl="sibTrans2D1" presStyleIdx="1" presStyleCnt="8"/>
      <dgm:spPr/>
    </dgm:pt>
    <dgm:pt modelId="{BAA1F7B0-D0A6-45E4-AA25-122D04E5B55D}" type="pres">
      <dgm:prSet presAssocID="{AE74913D-88FC-43D0-B3E2-7957E0AFF227}" presName="node" presStyleLbl="node1" presStyleIdx="1" presStyleCnt="8" custRadScaleRad="100396" custRadScaleInc="1589">
        <dgm:presLayoutVars>
          <dgm:bulletEnabled val="1"/>
        </dgm:presLayoutVars>
      </dgm:prSet>
      <dgm:spPr/>
    </dgm:pt>
    <dgm:pt modelId="{B7AB29EC-B675-42AB-BD28-C056A7473626}" type="pres">
      <dgm:prSet presAssocID="{F8D1B7DC-8EDF-4178-A1F5-C838B4D9907C}" presName="parTrans" presStyleLbl="sibTrans2D1" presStyleIdx="2" presStyleCnt="8"/>
      <dgm:spPr/>
    </dgm:pt>
    <dgm:pt modelId="{B7EFD27B-EE8A-4C6C-A04D-655466423768}" type="pres">
      <dgm:prSet presAssocID="{F8D1B7DC-8EDF-4178-A1F5-C838B4D9907C}" presName="connectorText" presStyleLbl="sibTrans2D1" presStyleIdx="2" presStyleCnt="8"/>
      <dgm:spPr/>
    </dgm:pt>
    <dgm:pt modelId="{6A6E76C1-7A52-49F4-B990-3495E7E64B6B}" type="pres">
      <dgm:prSet presAssocID="{078DF6DB-081D-46C4-ABC6-9428E49E1D8E}" presName="node" presStyleLbl="node1" presStyleIdx="2" presStyleCnt="8">
        <dgm:presLayoutVars>
          <dgm:bulletEnabled val="1"/>
        </dgm:presLayoutVars>
      </dgm:prSet>
      <dgm:spPr/>
    </dgm:pt>
    <dgm:pt modelId="{20BE03AD-CF3E-4EA5-B4A6-DE7DE6F385DB}" type="pres">
      <dgm:prSet presAssocID="{9229B3FF-A358-406F-9DFB-75578A838FB4}" presName="parTrans" presStyleLbl="sibTrans2D1" presStyleIdx="3" presStyleCnt="8"/>
      <dgm:spPr/>
    </dgm:pt>
    <dgm:pt modelId="{B1D5848A-758A-46F9-AD6B-3D942458858E}" type="pres">
      <dgm:prSet presAssocID="{9229B3FF-A358-406F-9DFB-75578A838FB4}" presName="connectorText" presStyleLbl="sibTrans2D1" presStyleIdx="3" presStyleCnt="8"/>
      <dgm:spPr/>
    </dgm:pt>
    <dgm:pt modelId="{A65EA68E-0BB0-4489-BA65-54FC38E8C961}" type="pres">
      <dgm:prSet presAssocID="{6B84CF7B-CC04-4CCD-8232-57BEADA4A8FF}" presName="node" presStyleLbl="node1" presStyleIdx="3" presStyleCnt="8">
        <dgm:presLayoutVars>
          <dgm:bulletEnabled val="1"/>
        </dgm:presLayoutVars>
      </dgm:prSet>
      <dgm:spPr/>
    </dgm:pt>
    <dgm:pt modelId="{F911850E-99F3-4C07-8FDF-C90A42C0BA67}" type="pres">
      <dgm:prSet presAssocID="{40B346BC-4076-46B6-8661-BCC25C6C8E19}" presName="parTrans" presStyleLbl="sibTrans2D1" presStyleIdx="4" presStyleCnt="8"/>
      <dgm:spPr/>
    </dgm:pt>
    <dgm:pt modelId="{5485EFA1-CEB7-4D60-B2CD-4483E30C21F0}" type="pres">
      <dgm:prSet presAssocID="{40B346BC-4076-46B6-8661-BCC25C6C8E19}" presName="connectorText" presStyleLbl="sibTrans2D1" presStyleIdx="4" presStyleCnt="8"/>
      <dgm:spPr/>
    </dgm:pt>
    <dgm:pt modelId="{793FB40C-5740-444A-ADE5-BB9CF834A8C7}" type="pres">
      <dgm:prSet presAssocID="{E9C2FFA9-050C-4D45-BDA0-11C9B8F945E9}" presName="node" presStyleLbl="node1" presStyleIdx="4" presStyleCnt="8">
        <dgm:presLayoutVars>
          <dgm:bulletEnabled val="1"/>
        </dgm:presLayoutVars>
      </dgm:prSet>
      <dgm:spPr/>
    </dgm:pt>
    <dgm:pt modelId="{2FFBF2F1-1839-4D06-BA69-04D827FEF4E8}" type="pres">
      <dgm:prSet presAssocID="{2DD3B5B1-6A9B-4131-8C5A-A67A53C23DF7}" presName="parTrans" presStyleLbl="sibTrans2D1" presStyleIdx="5" presStyleCnt="8"/>
      <dgm:spPr/>
    </dgm:pt>
    <dgm:pt modelId="{274994F9-A8A3-4846-AECF-634E4B44835E}" type="pres">
      <dgm:prSet presAssocID="{2DD3B5B1-6A9B-4131-8C5A-A67A53C23DF7}" presName="connectorText" presStyleLbl="sibTrans2D1" presStyleIdx="5" presStyleCnt="8"/>
      <dgm:spPr/>
    </dgm:pt>
    <dgm:pt modelId="{5F204228-226F-448E-BCB5-D4E6C6FBC036}" type="pres">
      <dgm:prSet presAssocID="{A35DB3F3-D83A-4BF4-BC94-DD6F9B9464C3}" presName="node" presStyleLbl="node1" presStyleIdx="5" presStyleCnt="8" custScaleX="123994" custScaleY="123992" custRadScaleRad="95228" custRadScaleInc="10038">
        <dgm:presLayoutVars>
          <dgm:bulletEnabled val="1"/>
        </dgm:presLayoutVars>
      </dgm:prSet>
      <dgm:spPr/>
    </dgm:pt>
    <dgm:pt modelId="{36C72BD2-82D1-43D9-8227-AD016912AA4B}" type="pres">
      <dgm:prSet presAssocID="{588211E5-6FE3-405B-B897-1C360658FF23}" presName="parTrans" presStyleLbl="sibTrans2D1" presStyleIdx="6" presStyleCnt="8"/>
      <dgm:spPr/>
    </dgm:pt>
    <dgm:pt modelId="{FE337663-726F-48DC-8C64-617F665563A7}" type="pres">
      <dgm:prSet presAssocID="{588211E5-6FE3-405B-B897-1C360658FF23}" presName="connectorText" presStyleLbl="sibTrans2D1" presStyleIdx="6" presStyleCnt="8"/>
      <dgm:spPr/>
    </dgm:pt>
    <dgm:pt modelId="{77DF2936-0AB6-4501-98BA-2DC4220E9288}" type="pres">
      <dgm:prSet presAssocID="{571AF14F-7B18-49E0-8B07-755C9A8CF9D8}" presName="node" presStyleLbl="node1" presStyleIdx="6" presStyleCnt="8">
        <dgm:presLayoutVars>
          <dgm:bulletEnabled val="1"/>
        </dgm:presLayoutVars>
      </dgm:prSet>
      <dgm:spPr/>
    </dgm:pt>
    <dgm:pt modelId="{22F5B0B7-5674-487A-B875-E186F521C58D}" type="pres">
      <dgm:prSet presAssocID="{D649046D-7AB0-4161-925E-AC946C91CECF}" presName="parTrans" presStyleLbl="sibTrans2D1" presStyleIdx="7" presStyleCnt="8"/>
      <dgm:spPr/>
    </dgm:pt>
    <dgm:pt modelId="{F2C99610-684F-4B3B-9CC1-A1AEE784D1C0}" type="pres">
      <dgm:prSet presAssocID="{D649046D-7AB0-4161-925E-AC946C91CECF}" presName="connectorText" presStyleLbl="sibTrans2D1" presStyleIdx="7" presStyleCnt="8"/>
      <dgm:spPr/>
    </dgm:pt>
    <dgm:pt modelId="{1C55193F-5392-4004-86CB-15DFEABB2840}" type="pres">
      <dgm:prSet presAssocID="{22192553-DB2F-4A57-94AE-202638EEBA4D}" presName="node" presStyleLbl="node1" presStyleIdx="7" presStyleCnt="8">
        <dgm:presLayoutVars>
          <dgm:bulletEnabled val="1"/>
        </dgm:presLayoutVars>
      </dgm:prSet>
      <dgm:spPr/>
    </dgm:pt>
  </dgm:ptLst>
  <dgm:cxnLst>
    <dgm:cxn modelId="{D7858101-92EF-48D2-800C-5D9324D63413}" type="presOf" srcId="{D649046D-7AB0-4161-925E-AC946C91CECF}" destId="{F2C99610-684F-4B3B-9CC1-A1AEE784D1C0}" srcOrd="1" destOrd="0" presId="urn:microsoft.com/office/officeart/2005/8/layout/radial5"/>
    <dgm:cxn modelId="{50087708-CA6D-4FD4-AC85-F7A968687B87}" type="presOf" srcId="{A618C373-934F-4678-AD7E-CD79277F3DBB}" destId="{D6295193-36A6-4066-901C-C6E15D022021}" srcOrd="1" destOrd="0" presId="urn:microsoft.com/office/officeart/2005/8/layout/radial5"/>
    <dgm:cxn modelId="{8D3C660D-0C31-4A85-84FD-4274D702EA94}" srcId="{456A245F-0A7D-4A12-B7A2-0B699CA4F59E}" destId="{078DF6DB-081D-46C4-ABC6-9428E49E1D8E}" srcOrd="2" destOrd="0" parTransId="{F8D1B7DC-8EDF-4178-A1F5-C838B4D9907C}" sibTransId="{80EC8298-1E27-4FB4-90A0-3C4362EA77F7}"/>
    <dgm:cxn modelId="{88953428-A53E-4580-B572-D75774B7ECDE}" type="presOf" srcId="{40B346BC-4076-46B6-8661-BCC25C6C8E19}" destId="{F911850E-99F3-4C07-8FDF-C90A42C0BA67}" srcOrd="0" destOrd="0" presId="urn:microsoft.com/office/officeart/2005/8/layout/radial5"/>
    <dgm:cxn modelId="{7C31B32D-6715-42B9-952C-8EDA535D6332}" srcId="{CBF67E7E-DBA0-4473-AC2D-8E83E369F1C4}" destId="{456A245F-0A7D-4A12-B7A2-0B699CA4F59E}" srcOrd="0" destOrd="0" parTransId="{B0213E25-A7A9-4088-AA97-9EBE85AD7482}" sibTransId="{40DA0043-A6C1-4843-AD3A-2BC8890433EC}"/>
    <dgm:cxn modelId="{B144812E-FB32-4897-B421-2AFA4C59D587}" srcId="{456A245F-0A7D-4A12-B7A2-0B699CA4F59E}" destId="{87A010D3-6F77-42B0-BB08-ED2C70DD65F8}" srcOrd="0" destOrd="0" parTransId="{A618C373-934F-4678-AD7E-CD79277F3DBB}" sibTransId="{57A523AF-513A-4A5A-ABD4-7BBD103A2951}"/>
    <dgm:cxn modelId="{92B8BA31-ECDD-434A-927C-A5DD9B9C8EC1}" type="presOf" srcId="{AE74913D-88FC-43D0-B3E2-7957E0AFF227}" destId="{BAA1F7B0-D0A6-45E4-AA25-122D04E5B55D}" srcOrd="0" destOrd="0" presId="urn:microsoft.com/office/officeart/2005/8/layout/radial5"/>
    <dgm:cxn modelId="{B6D6D435-5EB3-444C-8FA8-816D96F0D449}" type="presOf" srcId="{9229B3FF-A358-406F-9DFB-75578A838FB4}" destId="{B1D5848A-758A-46F9-AD6B-3D942458858E}" srcOrd="1" destOrd="0" presId="urn:microsoft.com/office/officeart/2005/8/layout/radial5"/>
    <dgm:cxn modelId="{4052C53D-C863-4516-965B-C296FFFB33A6}" type="presOf" srcId="{6B84CF7B-CC04-4CCD-8232-57BEADA4A8FF}" destId="{A65EA68E-0BB0-4489-BA65-54FC38E8C961}" srcOrd="0" destOrd="0" presId="urn:microsoft.com/office/officeart/2005/8/layout/radial5"/>
    <dgm:cxn modelId="{44BD1B41-D49A-4B33-BC60-8C797DAAB231}" type="presOf" srcId="{40B346BC-4076-46B6-8661-BCC25C6C8E19}" destId="{5485EFA1-CEB7-4D60-B2CD-4483E30C21F0}" srcOrd="1" destOrd="0" presId="urn:microsoft.com/office/officeart/2005/8/layout/radial5"/>
    <dgm:cxn modelId="{B966236B-AD91-4375-BA2F-BFF40DF12867}" srcId="{456A245F-0A7D-4A12-B7A2-0B699CA4F59E}" destId="{AE74913D-88FC-43D0-B3E2-7957E0AFF227}" srcOrd="1" destOrd="0" parTransId="{565DD4E7-966D-486D-9A4B-89DF303FEAC9}" sibTransId="{DE66FC9D-EED6-41A5-94CE-A123EDE2B876}"/>
    <dgm:cxn modelId="{9F854B6B-8C21-4995-92B6-94207354DD9C}" srcId="{456A245F-0A7D-4A12-B7A2-0B699CA4F59E}" destId="{E9C2FFA9-050C-4D45-BDA0-11C9B8F945E9}" srcOrd="4" destOrd="0" parTransId="{40B346BC-4076-46B6-8661-BCC25C6C8E19}" sibTransId="{73F35FCA-C717-403D-9FC3-E64B43A2E365}"/>
    <dgm:cxn modelId="{C93B534E-FB1E-4118-8B7F-F099A9D8CA13}" type="presOf" srcId="{9229B3FF-A358-406F-9DFB-75578A838FB4}" destId="{20BE03AD-CF3E-4EA5-B4A6-DE7DE6F385DB}" srcOrd="0" destOrd="0" presId="urn:microsoft.com/office/officeart/2005/8/layout/radial5"/>
    <dgm:cxn modelId="{5C83D672-3994-4270-870F-C4015B25236F}" srcId="{456A245F-0A7D-4A12-B7A2-0B699CA4F59E}" destId="{A35DB3F3-D83A-4BF4-BC94-DD6F9B9464C3}" srcOrd="5" destOrd="0" parTransId="{2DD3B5B1-6A9B-4131-8C5A-A67A53C23DF7}" sibTransId="{AC8133F4-1E51-4599-BDE1-38A626404C02}"/>
    <dgm:cxn modelId="{DC189954-0715-402D-B5DD-5F072033EC25}" srcId="{456A245F-0A7D-4A12-B7A2-0B699CA4F59E}" destId="{6B84CF7B-CC04-4CCD-8232-57BEADA4A8FF}" srcOrd="3" destOrd="0" parTransId="{9229B3FF-A358-406F-9DFB-75578A838FB4}" sibTransId="{7ACBEA90-AFDB-4ACD-B4D0-FA282CBB9F0B}"/>
    <dgm:cxn modelId="{C832BE75-E88F-4F3E-AF10-B17354924E8C}" type="presOf" srcId="{E9C2FFA9-050C-4D45-BDA0-11C9B8F945E9}" destId="{793FB40C-5740-444A-ADE5-BB9CF834A8C7}" srcOrd="0" destOrd="0" presId="urn:microsoft.com/office/officeart/2005/8/layout/radial5"/>
    <dgm:cxn modelId="{E230077E-226D-40CB-9EBD-7DDFFEF052DE}" type="presOf" srcId="{A35DB3F3-D83A-4BF4-BC94-DD6F9B9464C3}" destId="{5F204228-226F-448E-BCB5-D4E6C6FBC036}" srcOrd="0" destOrd="0" presId="urn:microsoft.com/office/officeart/2005/8/layout/radial5"/>
    <dgm:cxn modelId="{CF18DB7E-531C-4E2B-AC55-6C0C78ABDDB0}" type="presOf" srcId="{87A010D3-6F77-42B0-BB08-ED2C70DD65F8}" destId="{E28A2288-3392-4F5D-B8EF-7BEE175524FA}" srcOrd="0" destOrd="0" presId="urn:microsoft.com/office/officeart/2005/8/layout/radial5"/>
    <dgm:cxn modelId="{194BFE84-FE4A-44E1-934A-A7F03375227F}" type="presOf" srcId="{F8D1B7DC-8EDF-4178-A1F5-C838B4D9907C}" destId="{B7EFD27B-EE8A-4C6C-A04D-655466423768}" srcOrd="1" destOrd="0" presId="urn:microsoft.com/office/officeart/2005/8/layout/radial5"/>
    <dgm:cxn modelId="{005D4E86-1D5E-4DD4-94F9-3DAC800F1278}" type="presOf" srcId="{456A245F-0A7D-4A12-B7A2-0B699CA4F59E}" destId="{654FC70D-ECC8-4349-B9D6-FE9F30308DA1}" srcOrd="0" destOrd="0" presId="urn:microsoft.com/office/officeart/2005/8/layout/radial5"/>
    <dgm:cxn modelId="{9A97798C-4BB0-420C-8752-904D572550E7}" type="presOf" srcId="{2DD3B5B1-6A9B-4131-8C5A-A67A53C23DF7}" destId="{2FFBF2F1-1839-4D06-BA69-04D827FEF4E8}" srcOrd="0" destOrd="0" presId="urn:microsoft.com/office/officeart/2005/8/layout/radial5"/>
    <dgm:cxn modelId="{D95CE297-4AC2-41B7-B14F-663E2EEDE9AE}" type="presOf" srcId="{A618C373-934F-4678-AD7E-CD79277F3DBB}" destId="{FE39CA76-847F-47D8-9A43-2F94913F7062}" srcOrd="0" destOrd="0" presId="urn:microsoft.com/office/officeart/2005/8/layout/radial5"/>
    <dgm:cxn modelId="{23EB88B0-F3D7-4161-98A9-DD794EF9185D}" type="presOf" srcId="{D649046D-7AB0-4161-925E-AC946C91CECF}" destId="{22F5B0B7-5674-487A-B875-E186F521C58D}" srcOrd="0" destOrd="0" presId="urn:microsoft.com/office/officeart/2005/8/layout/radial5"/>
    <dgm:cxn modelId="{8B1CF0B4-C6F2-4C2F-B548-B75250E1B618}" type="presOf" srcId="{F8D1B7DC-8EDF-4178-A1F5-C838B4D9907C}" destId="{B7AB29EC-B675-42AB-BD28-C056A7473626}" srcOrd="0" destOrd="0" presId="urn:microsoft.com/office/officeart/2005/8/layout/radial5"/>
    <dgm:cxn modelId="{F3FE28B5-E290-4BA8-A3D9-75DA274F71E4}" type="presOf" srcId="{588211E5-6FE3-405B-B897-1C360658FF23}" destId="{FE337663-726F-48DC-8C64-617F665563A7}" srcOrd="1" destOrd="0" presId="urn:microsoft.com/office/officeart/2005/8/layout/radial5"/>
    <dgm:cxn modelId="{4296B3C2-BEDE-406B-87EC-0E0699520EE2}" type="presOf" srcId="{571AF14F-7B18-49E0-8B07-755C9A8CF9D8}" destId="{77DF2936-0AB6-4501-98BA-2DC4220E9288}" srcOrd="0" destOrd="0" presId="urn:microsoft.com/office/officeart/2005/8/layout/radial5"/>
    <dgm:cxn modelId="{2B16AFD2-0A9F-4865-AE4B-E0409EA527F0}" type="presOf" srcId="{078DF6DB-081D-46C4-ABC6-9428E49E1D8E}" destId="{6A6E76C1-7A52-49F4-B990-3495E7E64B6B}" srcOrd="0" destOrd="0" presId="urn:microsoft.com/office/officeart/2005/8/layout/radial5"/>
    <dgm:cxn modelId="{48F05ED5-04B1-4E9E-B6C5-730014F69EDF}" type="presOf" srcId="{CBF67E7E-DBA0-4473-AC2D-8E83E369F1C4}" destId="{B42BD300-B548-4DD6-B873-88170872A02E}" srcOrd="0" destOrd="0" presId="urn:microsoft.com/office/officeart/2005/8/layout/radial5"/>
    <dgm:cxn modelId="{DF1149E0-AD97-42EB-B5A0-4C39B2F3B809}" type="presOf" srcId="{22192553-DB2F-4A57-94AE-202638EEBA4D}" destId="{1C55193F-5392-4004-86CB-15DFEABB2840}" srcOrd="0" destOrd="0" presId="urn:microsoft.com/office/officeart/2005/8/layout/radial5"/>
    <dgm:cxn modelId="{F714F6E7-F830-4699-8A63-BC4B1D3D401F}" type="presOf" srcId="{565DD4E7-966D-486D-9A4B-89DF303FEAC9}" destId="{60AF503C-2E9C-47A3-92A7-82BBF67239B8}" srcOrd="0" destOrd="0" presId="urn:microsoft.com/office/officeart/2005/8/layout/radial5"/>
    <dgm:cxn modelId="{9C7E3CEC-0590-4E58-9A4B-9D3FAD25A424}" srcId="{456A245F-0A7D-4A12-B7A2-0B699CA4F59E}" destId="{22192553-DB2F-4A57-94AE-202638EEBA4D}" srcOrd="7" destOrd="0" parTransId="{D649046D-7AB0-4161-925E-AC946C91CECF}" sibTransId="{9C334268-09F8-485E-9FD6-74DF8E8EAD73}"/>
    <dgm:cxn modelId="{891FEBED-D266-4FEC-A253-CBBCDC1FFA86}" type="presOf" srcId="{588211E5-6FE3-405B-B897-1C360658FF23}" destId="{36C72BD2-82D1-43D9-8227-AD016912AA4B}" srcOrd="0" destOrd="0" presId="urn:microsoft.com/office/officeart/2005/8/layout/radial5"/>
    <dgm:cxn modelId="{3E57BBF9-E571-442B-98C5-0FFEE2F5D069}" type="presOf" srcId="{565DD4E7-966D-486D-9A4B-89DF303FEAC9}" destId="{67A8EFFD-1E21-4062-93AE-7EBCD3C3F39B}" srcOrd="1" destOrd="0" presId="urn:microsoft.com/office/officeart/2005/8/layout/radial5"/>
    <dgm:cxn modelId="{9D00D2FA-34ED-415A-A915-B017CAA6B39E}" type="presOf" srcId="{2DD3B5B1-6A9B-4131-8C5A-A67A53C23DF7}" destId="{274994F9-A8A3-4846-AECF-634E4B44835E}" srcOrd="1" destOrd="0" presId="urn:microsoft.com/office/officeart/2005/8/layout/radial5"/>
    <dgm:cxn modelId="{0E9DE0FA-BC6F-4B6C-93FE-046A7DC39900}" srcId="{456A245F-0A7D-4A12-B7A2-0B699CA4F59E}" destId="{571AF14F-7B18-49E0-8B07-755C9A8CF9D8}" srcOrd="6" destOrd="0" parTransId="{588211E5-6FE3-405B-B897-1C360658FF23}" sibTransId="{9C08A529-015B-41F9-B009-64C73F23E22A}"/>
    <dgm:cxn modelId="{AD89F6AD-211D-4739-AE17-39EC32EAEC00}" type="presParOf" srcId="{B42BD300-B548-4DD6-B873-88170872A02E}" destId="{654FC70D-ECC8-4349-B9D6-FE9F30308DA1}" srcOrd="0" destOrd="0" presId="urn:microsoft.com/office/officeart/2005/8/layout/radial5"/>
    <dgm:cxn modelId="{97E16C2A-B9E4-4683-8D99-98916C5932AD}" type="presParOf" srcId="{B42BD300-B548-4DD6-B873-88170872A02E}" destId="{FE39CA76-847F-47D8-9A43-2F94913F7062}" srcOrd="1" destOrd="0" presId="urn:microsoft.com/office/officeart/2005/8/layout/radial5"/>
    <dgm:cxn modelId="{9EA49E3D-9CAC-48B8-994C-B1C611AA3323}" type="presParOf" srcId="{FE39CA76-847F-47D8-9A43-2F94913F7062}" destId="{D6295193-36A6-4066-901C-C6E15D022021}" srcOrd="0" destOrd="0" presId="urn:microsoft.com/office/officeart/2005/8/layout/radial5"/>
    <dgm:cxn modelId="{7CBA34D0-49F4-4FF5-B9FE-64202D912B36}" type="presParOf" srcId="{B42BD300-B548-4DD6-B873-88170872A02E}" destId="{E28A2288-3392-4F5D-B8EF-7BEE175524FA}" srcOrd="2" destOrd="0" presId="urn:microsoft.com/office/officeart/2005/8/layout/radial5"/>
    <dgm:cxn modelId="{FBD85A95-7763-4D1C-9034-235F95E86D93}" type="presParOf" srcId="{B42BD300-B548-4DD6-B873-88170872A02E}" destId="{60AF503C-2E9C-47A3-92A7-82BBF67239B8}" srcOrd="3" destOrd="0" presId="urn:microsoft.com/office/officeart/2005/8/layout/radial5"/>
    <dgm:cxn modelId="{BBC9463B-0696-4199-B964-C3B6CA6C5E3A}" type="presParOf" srcId="{60AF503C-2E9C-47A3-92A7-82BBF67239B8}" destId="{67A8EFFD-1E21-4062-93AE-7EBCD3C3F39B}" srcOrd="0" destOrd="0" presId="urn:microsoft.com/office/officeart/2005/8/layout/radial5"/>
    <dgm:cxn modelId="{8511AAFD-891C-4CCF-AFB9-B8A431FAB005}" type="presParOf" srcId="{B42BD300-B548-4DD6-B873-88170872A02E}" destId="{BAA1F7B0-D0A6-45E4-AA25-122D04E5B55D}" srcOrd="4" destOrd="0" presId="urn:microsoft.com/office/officeart/2005/8/layout/radial5"/>
    <dgm:cxn modelId="{9A20D57B-F4AF-4425-A95A-29B2FCD45471}" type="presParOf" srcId="{B42BD300-B548-4DD6-B873-88170872A02E}" destId="{B7AB29EC-B675-42AB-BD28-C056A7473626}" srcOrd="5" destOrd="0" presId="urn:microsoft.com/office/officeart/2005/8/layout/radial5"/>
    <dgm:cxn modelId="{7118D5EC-D169-477F-B3D3-6C0639657513}" type="presParOf" srcId="{B7AB29EC-B675-42AB-BD28-C056A7473626}" destId="{B7EFD27B-EE8A-4C6C-A04D-655466423768}" srcOrd="0" destOrd="0" presId="urn:microsoft.com/office/officeart/2005/8/layout/radial5"/>
    <dgm:cxn modelId="{99B12CB2-F399-4EDD-B299-8EA48219C092}" type="presParOf" srcId="{B42BD300-B548-4DD6-B873-88170872A02E}" destId="{6A6E76C1-7A52-49F4-B990-3495E7E64B6B}" srcOrd="6" destOrd="0" presId="urn:microsoft.com/office/officeart/2005/8/layout/radial5"/>
    <dgm:cxn modelId="{2E10AADD-439F-4435-9209-A79D901E12B3}" type="presParOf" srcId="{B42BD300-B548-4DD6-B873-88170872A02E}" destId="{20BE03AD-CF3E-4EA5-B4A6-DE7DE6F385DB}" srcOrd="7" destOrd="0" presId="urn:microsoft.com/office/officeart/2005/8/layout/radial5"/>
    <dgm:cxn modelId="{FAB9F3A8-D4A0-4E06-BA0F-D79A2F67BE3C}" type="presParOf" srcId="{20BE03AD-CF3E-4EA5-B4A6-DE7DE6F385DB}" destId="{B1D5848A-758A-46F9-AD6B-3D942458858E}" srcOrd="0" destOrd="0" presId="urn:microsoft.com/office/officeart/2005/8/layout/radial5"/>
    <dgm:cxn modelId="{77115CE0-0C43-4EC8-BF8F-FE9CFBCCDDAC}" type="presParOf" srcId="{B42BD300-B548-4DD6-B873-88170872A02E}" destId="{A65EA68E-0BB0-4489-BA65-54FC38E8C961}" srcOrd="8" destOrd="0" presId="urn:microsoft.com/office/officeart/2005/8/layout/radial5"/>
    <dgm:cxn modelId="{89EE162E-AE4E-493E-B5B7-EA6A6D6749A5}" type="presParOf" srcId="{B42BD300-B548-4DD6-B873-88170872A02E}" destId="{F911850E-99F3-4C07-8FDF-C90A42C0BA67}" srcOrd="9" destOrd="0" presId="urn:microsoft.com/office/officeart/2005/8/layout/radial5"/>
    <dgm:cxn modelId="{7D95F4D1-6F41-4FA4-A919-F9AB13317B3C}" type="presParOf" srcId="{F911850E-99F3-4C07-8FDF-C90A42C0BA67}" destId="{5485EFA1-CEB7-4D60-B2CD-4483E30C21F0}" srcOrd="0" destOrd="0" presId="urn:microsoft.com/office/officeart/2005/8/layout/radial5"/>
    <dgm:cxn modelId="{29B1E4AD-0D61-4B64-8206-F8CB0DC1B79C}" type="presParOf" srcId="{B42BD300-B548-4DD6-B873-88170872A02E}" destId="{793FB40C-5740-444A-ADE5-BB9CF834A8C7}" srcOrd="10" destOrd="0" presId="urn:microsoft.com/office/officeart/2005/8/layout/radial5"/>
    <dgm:cxn modelId="{88DEBF0B-1A2C-4453-86B3-89852DFCB1AD}" type="presParOf" srcId="{B42BD300-B548-4DD6-B873-88170872A02E}" destId="{2FFBF2F1-1839-4D06-BA69-04D827FEF4E8}" srcOrd="11" destOrd="0" presId="urn:microsoft.com/office/officeart/2005/8/layout/radial5"/>
    <dgm:cxn modelId="{9DFD6A4A-177D-4C51-8F3A-8B63F9805B72}" type="presParOf" srcId="{2FFBF2F1-1839-4D06-BA69-04D827FEF4E8}" destId="{274994F9-A8A3-4846-AECF-634E4B44835E}" srcOrd="0" destOrd="0" presId="urn:microsoft.com/office/officeart/2005/8/layout/radial5"/>
    <dgm:cxn modelId="{C1FB7026-4B63-49E5-88BD-75F805097ACC}" type="presParOf" srcId="{B42BD300-B548-4DD6-B873-88170872A02E}" destId="{5F204228-226F-448E-BCB5-D4E6C6FBC036}" srcOrd="12" destOrd="0" presId="urn:microsoft.com/office/officeart/2005/8/layout/radial5"/>
    <dgm:cxn modelId="{90207E6D-CDA4-4403-B8F4-58CE7133651F}" type="presParOf" srcId="{B42BD300-B548-4DD6-B873-88170872A02E}" destId="{36C72BD2-82D1-43D9-8227-AD016912AA4B}" srcOrd="13" destOrd="0" presId="urn:microsoft.com/office/officeart/2005/8/layout/radial5"/>
    <dgm:cxn modelId="{A5136CF9-B2D4-40AC-A27A-F5578CFD42C1}" type="presParOf" srcId="{36C72BD2-82D1-43D9-8227-AD016912AA4B}" destId="{FE337663-726F-48DC-8C64-617F665563A7}" srcOrd="0" destOrd="0" presId="urn:microsoft.com/office/officeart/2005/8/layout/radial5"/>
    <dgm:cxn modelId="{349DB01C-CC6F-4E6C-AF4B-05E328797E1A}" type="presParOf" srcId="{B42BD300-B548-4DD6-B873-88170872A02E}" destId="{77DF2936-0AB6-4501-98BA-2DC4220E9288}" srcOrd="14" destOrd="0" presId="urn:microsoft.com/office/officeart/2005/8/layout/radial5"/>
    <dgm:cxn modelId="{6AC8503C-2471-4D66-9E09-5EDFEADCFDAA}" type="presParOf" srcId="{B42BD300-B548-4DD6-B873-88170872A02E}" destId="{22F5B0B7-5674-487A-B875-E186F521C58D}" srcOrd="15" destOrd="0" presId="urn:microsoft.com/office/officeart/2005/8/layout/radial5"/>
    <dgm:cxn modelId="{4E178581-25DC-4D75-8934-C4DD5BB0D7CB}" type="presParOf" srcId="{22F5B0B7-5674-487A-B875-E186F521C58D}" destId="{F2C99610-684F-4B3B-9CC1-A1AEE784D1C0}" srcOrd="0" destOrd="0" presId="urn:microsoft.com/office/officeart/2005/8/layout/radial5"/>
    <dgm:cxn modelId="{5EA9D232-DACC-4755-B056-20D806B6DFC5}" type="presParOf" srcId="{B42BD300-B548-4DD6-B873-88170872A02E}" destId="{1C55193F-5392-4004-86CB-15DFEABB2840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C48889-CBCA-4609-8D15-D3A215CEA6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E37782E7-F200-41CF-9CCB-1641E608F597}">
      <dgm:prSet phldrT="[טקסט]"/>
      <dgm:spPr/>
      <dgm:t>
        <a:bodyPr/>
        <a:lstStyle/>
        <a:p>
          <a:pPr rtl="1"/>
          <a:r>
            <a:rPr lang="he-IL" dirty="0"/>
            <a:t>מועמד קרוב לראש הרשות</a:t>
          </a:r>
        </a:p>
      </dgm:t>
    </dgm:pt>
    <dgm:pt modelId="{8789511A-34AD-478B-B9DD-455540AD1F40}" type="parTrans" cxnId="{8B3295BB-1280-4DDB-A7AD-0160F12F5E38}">
      <dgm:prSet/>
      <dgm:spPr/>
      <dgm:t>
        <a:bodyPr/>
        <a:lstStyle/>
        <a:p>
          <a:pPr rtl="1"/>
          <a:endParaRPr lang="he-IL"/>
        </a:p>
      </dgm:t>
    </dgm:pt>
    <dgm:pt modelId="{A5D11684-F717-4249-BAE6-2EFB67210E0F}" type="sibTrans" cxnId="{8B3295BB-1280-4DDB-A7AD-0160F12F5E38}">
      <dgm:prSet/>
      <dgm:spPr/>
      <dgm:t>
        <a:bodyPr/>
        <a:lstStyle/>
        <a:p>
          <a:pPr rtl="1"/>
          <a:endParaRPr lang="he-IL"/>
        </a:p>
      </dgm:t>
    </dgm:pt>
    <dgm:pt modelId="{E70916E5-6B9E-47E5-A3E3-5A926C001716}">
      <dgm:prSet phldrT="[טקסט]"/>
      <dgm:spPr/>
      <dgm:t>
        <a:bodyPr/>
        <a:lstStyle/>
        <a:p>
          <a:pPr rtl="1"/>
          <a:r>
            <a:rPr lang="he-IL" dirty="0"/>
            <a:t>ככלל, לא יאושרו קרובי משפחה של ראש הרשות לעבודה ברשות.</a:t>
          </a:r>
        </a:p>
      </dgm:t>
    </dgm:pt>
    <dgm:pt modelId="{5493470D-4C99-4DA1-9B2C-EB71E5F269DA}" type="parTrans" cxnId="{60D5D43A-4DB5-4D0C-AACD-6D07A1A6C5E8}">
      <dgm:prSet/>
      <dgm:spPr/>
      <dgm:t>
        <a:bodyPr/>
        <a:lstStyle/>
        <a:p>
          <a:pPr rtl="1"/>
          <a:endParaRPr lang="he-IL"/>
        </a:p>
      </dgm:t>
    </dgm:pt>
    <dgm:pt modelId="{6F474878-AB20-4E2C-A235-2A4E14C8A019}" type="sibTrans" cxnId="{60D5D43A-4DB5-4D0C-AACD-6D07A1A6C5E8}">
      <dgm:prSet/>
      <dgm:spPr/>
      <dgm:t>
        <a:bodyPr/>
        <a:lstStyle/>
        <a:p>
          <a:pPr rtl="1"/>
          <a:endParaRPr lang="he-IL"/>
        </a:p>
      </dgm:t>
    </dgm:pt>
    <dgm:pt modelId="{33D45BBA-7F24-41F1-9455-430FBA92528D}">
      <dgm:prSet phldrT="[טקסט]"/>
      <dgm:spPr/>
      <dgm:t>
        <a:bodyPr/>
        <a:lstStyle/>
        <a:p>
          <a:pPr rtl="1"/>
          <a:r>
            <a:rPr lang="he-IL" dirty="0"/>
            <a:t>נוכחות קרוב משפחה </a:t>
          </a:r>
          <a:r>
            <a:rPr lang="he-IL" dirty="0" err="1"/>
            <a:t>בועדת</a:t>
          </a:r>
          <a:r>
            <a:rPr lang="he-IL" dirty="0"/>
            <a:t> הבחינה</a:t>
          </a:r>
        </a:p>
      </dgm:t>
    </dgm:pt>
    <dgm:pt modelId="{9025E860-AFC1-4D92-901C-080F23F3E043}" type="parTrans" cxnId="{CC3BC412-E799-45DE-8BC5-F6A094709A54}">
      <dgm:prSet/>
      <dgm:spPr/>
      <dgm:t>
        <a:bodyPr/>
        <a:lstStyle/>
        <a:p>
          <a:pPr rtl="1"/>
          <a:endParaRPr lang="he-IL"/>
        </a:p>
      </dgm:t>
    </dgm:pt>
    <dgm:pt modelId="{016DE3B9-60F1-4B31-A2A7-8CECD0299C50}" type="sibTrans" cxnId="{CC3BC412-E799-45DE-8BC5-F6A094709A54}">
      <dgm:prSet/>
      <dgm:spPr/>
      <dgm:t>
        <a:bodyPr/>
        <a:lstStyle/>
        <a:p>
          <a:pPr rtl="1"/>
          <a:endParaRPr lang="he-IL"/>
        </a:p>
      </dgm:t>
    </dgm:pt>
    <dgm:pt modelId="{9F468F0A-6288-4E4A-B5B9-DC02BB75FDCF}">
      <dgm:prSet phldrT="[טקסט]"/>
      <dgm:spPr/>
      <dgm:t>
        <a:bodyPr/>
        <a:lstStyle/>
        <a:p>
          <a:pPr rtl="1"/>
          <a:r>
            <a:rPr lang="he-IL" dirty="0"/>
            <a:t>ככלל, הוועדה לא תדון בבקשות לאישור קרוב משפחה אם מתברר כי קרוב משפחתו נכח </a:t>
          </a:r>
          <a:r>
            <a:rPr lang="he-IL" dirty="0" err="1"/>
            <a:t>בועדת</a:t>
          </a:r>
          <a:r>
            <a:rPr lang="he-IL" dirty="0"/>
            <a:t> הבחינה.</a:t>
          </a:r>
        </a:p>
      </dgm:t>
    </dgm:pt>
    <dgm:pt modelId="{E405A814-59EC-49DF-B937-34AFA6D0A238}" type="parTrans" cxnId="{C8B87822-34CE-41F7-BB6A-1C6DDC98C976}">
      <dgm:prSet/>
      <dgm:spPr/>
      <dgm:t>
        <a:bodyPr/>
        <a:lstStyle/>
        <a:p>
          <a:pPr rtl="1"/>
          <a:endParaRPr lang="he-IL"/>
        </a:p>
      </dgm:t>
    </dgm:pt>
    <dgm:pt modelId="{8D3BD791-76BF-4381-947C-36D72E991F68}" type="sibTrans" cxnId="{C8B87822-34CE-41F7-BB6A-1C6DDC98C976}">
      <dgm:prSet/>
      <dgm:spPr/>
      <dgm:t>
        <a:bodyPr/>
        <a:lstStyle/>
        <a:p>
          <a:pPr rtl="1"/>
          <a:endParaRPr lang="he-IL"/>
        </a:p>
      </dgm:t>
    </dgm:pt>
    <dgm:pt modelId="{4816B801-A00E-49C7-A357-3E7A561CDF1D}">
      <dgm:prSet/>
      <dgm:spPr/>
      <dgm:t>
        <a:bodyPr/>
        <a:lstStyle/>
        <a:p>
          <a:pPr rtl="1"/>
          <a:r>
            <a:rPr lang="he-IL" dirty="0"/>
            <a:t>מועמד קרוב למשרה פטורה ממכרז או למילוי מקום</a:t>
          </a:r>
        </a:p>
      </dgm:t>
    </dgm:pt>
    <dgm:pt modelId="{6BB34BAF-091F-47D6-A0FF-AC4771331494}" type="parTrans" cxnId="{ABA6BB01-DE68-48B5-9672-53184215A959}">
      <dgm:prSet/>
      <dgm:spPr/>
      <dgm:t>
        <a:bodyPr/>
        <a:lstStyle/>
        <a:p>
          <a:pPr rtl="1"/>
          <a:endParaRPr lang="he-IL"/>
        </a:p>
      </dgm:t>
    </dgm:pt>
    <dgm:pt modelId="{119E23C6-8850-4A36-A7B8-4D45A37F3865}" type="sibTrans" cxnId="{ABA6BB01-DE68-48B5-9672-53184215A959}">
      <dgm:prSet/>
      <dgm:spPr/>
      <dgm:t>
        <a:bodyPr/>
        <a:lstStyle/>
        <a:p>
          <a:pPr rtl="1"/>
          <a:endParaRPr lang="he-IL"/>
        </a:p>
      </dgm:t>
    </dgm:pt>
    <dgm:pt modelId="{9DC80DED-61FB-4629-833E-9ACE161C81B6}">
      <dgm:prSet/>
      <dgm:spPr/>
      <dgm:t>
        <a:bodyPr/>
        <a:lstStyle/>
        <a:p>
          <a:pPr rtl="1"/>
          <a:r>
            <a:rPr lang="he-IL" dirty="0"/>
            <a:t>ככלל, הועדה לא תאשר מינוי קרובי משפחה שהתקבלו ללא מכרז, בין אם למשרה </a:t>
          </a:r>
          <a:r>
            <a:rPr lang="he-IL"/>
            <a:t>פטורה מחובת מכרז </a:t>
          </a:r>
          <a:r>
            <a:rPr lang="he-IL" dirty="0"/>
            <a:t>ובין אם למשרת מילוי מקום.</a:t>
          </a:r>
        </a:p>
      </dgm:t>
    </dgm:pt>
    <dgm:pt modelId="{D675366D-4B09-44CF-9ED4-C54D67321FA1}" type="parTrans" cxnId="{5FD478B2-BAB3-43EE-995B-4FC1610E6744}">
      <dgm:prSet/>
      <dgm:spPr/>
      <dgm:t>
        <a:bodyPr/>
        <a:lstStyle/>
        <a:p>
          <a:pPr rtl="1"/>
          <a:endParaRPr lang="he-IL"/>
        </a:p>
      </dgm:t>
    </dgm:pt>
    <dgm:pt modelId="{3D0D9A30-4C22-4178-A883-ED7C1468342B}" type="sibTrans" cxnId="{5FD478B2-BAB3-43EE-995B-4FC1610E6744}">
      <dgm:prSet/>
      <dgm:spPr/>
      <dgm:t>
        <a:bodyPr/>
        <a:lstStyle/>
        <a:p>
          <a:pPr rtl="1"/>
          <a:endParaRPr lang="he-IL"/>
        </a:p>
      </dgm:t>
    </dgm:pt>
    <dgm:pt modelId="{CCEF9D78-DC7E-4888-ADFF-A589B333DD2A}" type="pres">
      <dgm:prSet presAssocID="{78C48889-CBCA-4609-8D15-D3A215CEA6C8}" presName="linear" presStyleCnt="0">
        <dgm:presLayoutVars>
          <dgm:animLvl val="lvl"/>
          <dgm:resizeHandles val="exact"/>
        </dgm:presLayoutVars>
      </dgm:prSet>
      <dgm:spPr/>
    </dgm:pt>
    <dgm:pt modelId="{22BF94E0-BD37-4FFF-8500-D892D4F3F1EA}" type="pres">
      <dgm:prSet presAssocID="{E37782E7-F200-41CF-9CCB-1641E608F597}" presName="parentText" presStyleLbl="node1" presStyleIdx="0" presStyleCnt="3" custLinFactNeighborX="855" custLinFactNeighborY="-3895">
        <dgm:presLayoutVars>
          <dgm:chMax val="0"/>
          <dgm:bulletEnabled val="1"/>
        </dgm:presLayoutVars>
      </dgm:prSet>
      <dgm:spPr/>
    </dgm:pt>
    <dgm:pt modelId="{F995EBC9-9ED3-4EC5-8559-62B3362BBD29}" type="pres">
      <dgm:prSet presAssocID="{E37782E7-F200-41CF-9CCB-1641E608F597}" presName="childText" presStyleLbl="revTx" presStyleIdx="0" presStyleCnt="3">
        <dgm:presLayoutVars>
          <dgm:bulletEnabled val="1"/>
        </dgm:presLayoutVars>
      </dgm:prSet>
      <dgm:spPr/>
    </dgm:pt>
    <dgm:pt modelId="{01D6AE77-C52D-469A-987B-FB90678ED7BE}" type="pres">
      <dgm:prSet presAssocID="{4816B801-A00E-49C7-A357-3E7A561CDF1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7AF5C19-99E8-4550-AF4C-2700615203A3}" type="pres">
      <dgm:prSet presAssocID="{4816B801-A00E-49C7-A357-3E7A561CDF1D}" presName="childText" presStyleLbl="revTx" presStyleIdx="1" presStyleCnt="3">
        <dgm:presLayoutVars>
          <dgm:bulletEnabled val="1"/>
        </dgm:presLayoutVars>
      </dgm:prSet>
      <dgm:spPr/>
    </dgm:pt>
    <dgm:pt modelId="{51C5C2FD-322B-454C-A198-3BF25F0FBC98}" type="pres">
      <dgm:prSet presAssocID="{33D45BBA-7F24-41F1-9455-430FBA92528D}" presName="parentText" presStyleLbl="node1" presStyleIdx="2" presStyleCnt="3" custLinFactNeighborX="855" custLinFactNeighborY="-6285">
        <dgm:presLayoutVars>
          <dgm:chMax val="0"/>
          <dgm:bulletEnabled val="1"/>
        </dgm:presLayoutVars>
      </dgm:prSet>
      <dgm:spPr/>
    </dgm:pt>
    <dgm:pt modelId="{3B986228-F0F4-48B4-BEE7-C8A0E6DF2250}" type="pres">
      <dgm:prSet presAssocID="{33D45BBA-7F24-41F1-9455-430FBA92528D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ABA6BB01-DE68-48B5-9672-53184215A959}" srcId="{78C48889-CBCA-4609-8D15-D3A215CEA6C8}" destId="{4816B801-A00E-49C7-A357-3E7A561CDF1D}" srcOrd="1" destOrd="0" parTransId="{6BB34BAF-091F-47D6-A0FF-AC4771331494}" sibTransId="{119E23C6-8850-4A36-A7B8-4D45A37F3865}"/>
    <dgm:cxn modelId="{CC3BC412-E799-45DE-8BC5-F6A094709A54}" srcId="{78C48889-CBCA-4609-8D15-D3A215CEA6C8}" destId="{33D45BBA-7F24-41F1-9455-430FBA92528D}" srcOrd="2" destOrd="0" parTransId="{9025E860-AFC1-4D92-901C-080F23F3E043}" sibTransId="{016DE3B9-60F1-4B31-A2A7-8CECD0299C50}"/>
    <dgm:cxn modelId="{E4788918-4928-47CD-BC38-E0C7E18B7940}" type="presOf" srcId="{33D45BBA-7F24-41F1-9455-430FBA92528D}" destId="{51C5C2FD-322B-454C-A198-3BF25F0FBC98}" srcOrd="0" destOrd="0" presId="urn:microsoft.com/office/officeart/2005/8/layout/vList2"/>
    <dgm:cxn modelId="{C8B87822-34CE-41F7-BB6A-1C6DDC98C976}" srcId="{33D45BBA-7F24-41F1-9455-430FBA92528D}" destId="{9F468F0A-6288-4E4A-B5B9-DC02BB75FDCF}" srcOrd="0" destOrd="0" parTransId="{E405A814-59EC-49DF-B937-34AFA6D0A238}" sibTransId="{8D3BD791-76BF-4381-947C-36D72E991F68}"/>
    <dgm:cxn modelId="{32023B25-0D12-42DC-BB42-7250C7DDF649}" type="presOf" srcId="{9F468F0A-6288-4E4A-B5B9-DC02BB75FDCF}" destId="{3B986228-F0F4-48B4-BEE7-C8A0E6DF2250}" srcOrd="0" destOrd="0" presId="urn:microsoft.com/office/officeart/2005/8/layout/vList2"/>
    <dgm:cxn modelId="{4027382A-0294-4E58-A111-1E2221DE3082}" type="presOf" srcId="{E70916E5-6B9E-47E5-A3E3-5A926C001716}" destId="{F995EBC9-9ED3-4EC5-8559-62B3362BBD29}" srcOrd="0" destOrd="0" presId="urn:microsoft.com/office/officeart/2005/8/layout/vList2"/>
    <dgm:cxn modelId="{60D5D43A-4DB5-4D0C-AACD-6D07A1A6C5E8}" srcId="{E37782E7-F200-41CF-9CCB-1641E608F597}" destId="{E70916E5-6B9E-47E5-A3E3-5A926C001716}" srcOrd="0" destOrd="0" parTransId="{5493470D-4C99-4DA1-9B2C-EB71E5F269DA}" sibTransId="{6F474878-AB20-4E2C-A235-2A4E14C8A019}"/>
    <dgm:cxn modelId="{FE92FD65-9FEC-4D3C-B010-333D23398329}" type="presOf" srcId="{4816B801-A00E-49C7-A357-3E7A561CDF1D}" destId="{01D6AE77-C52D-469A-987B-FB90678ED7BE}" srcOrd="0" destOrd="0" presId="urn:microsoft.com/office/officeart/2005/8/layout/vList2"/>
    <dgm:cxn modelId="{2CE13B74-7D4D-4297-AD18-44C06D78055B}" type="presOf" srcId="{9DC80DED-61FB-4629-833E-9ACE161C81B6}" destId="{F7AF5C19-99E8-4550-AF4C-2700615203A3}" srcOrd="0" destOrd="0" presId="urn:microsoft.com/office/officeart/2005/8/layout/vList2"/>
    <dgm:cxn modelId="{C8CC0C56-CDE4-4AE8-A2E4-3289A4E9DAEA}" type="presOf" srcId="{E37782E7-F200-41CF-9CCB-1641E608F597}" destId="{22BF94E0-BD37-4FFF-8500-D892D4F3F1EA}" srcOrd="0" destOrd="0" presId="urn:microsoft.com/office/officeart/2005/8/layout/vList2"/>
    <dgm:cxn modelId="{5FD478B2-BAB3-43EE-995B-4FC1610E6744}" srcId="{4816B801-A00E-49C7-A357-3E7A561CDF1D}" destId="{9DC80DED-61FB-4629-833E-9ACE161C81B6}" srcOrd="0" destOrd="0" parTransId="{D675366D-4B09-44CF-9ED4-C54D67321FA1}" sibTransId="{3D0D9A30-4C22-4178-A883-ED7C1468342B}"/>
    <dgm:cxn modelId="{8B3295BB-1280-4DDB-A7AD-0160F12F5E38}" srcId="{78C48889-CBCA-4609-8D15-D3A215CEA6C8}" destId="{E37782E7-F200-41CF-9CCB-1641E608F597}" srcOrd="0" destOrd="0" parTransId="{8789511A-34AD-478B-B9DD-455540AD1F40}" sibTransId="{A5D11684-F717-4249-BAE6-2EFB67210E0F}"/>
    <dgm:cxn modelId="{5F3D4CFF-9C86-45C2-B605-5CA64EC67DFA}" type="presOf" srcId="{78C48889-CBCA-4609-8D15-D3A215CEA6C8}" destId="{CCEF9D78-DC7E-4888-ADFF-A589B333DD2A}" srcOrd="0" destOrd="0" presId="urn:microsoft.com/office/officeart/2005/8/layout/vList2"/>
    <dgm:cxn modelId="{4B3308FF-4D11-47EE-A662-DA035991F51E}" type="presParOf" srcId="{CCEF9D78-DC7E-4888-ADFF-A589B333DD2A}" destId="{22BF94E0-BD37-4FFF-8500-D892D4F3F1EA}" srcOrd="0" destOrd="0" presId="urn:microsoft.com/office/officeart/2005/8/layout/vList2"/>
    <dgm:cxn modelId="{D7073910-B214-4B98-91EA-0E23E89A6F57}" type="presParOf" srcId="{CCEF9D78-DC7E-4888-ADFF-A589B333DD2A}" destId="{F995EBC9-9ED3-4EC5-8559-62B3362BBD29}" srcOrd="1" destOrd="0" presId="urn:microsoft.com/office/officeart/2005/8/layout/vList2"/>
    <dgm:cxn modelId="{C129F299-F808-45DA-8CCE-0A62F07CDFF4}" type="presParOf" srcId="{CCEF9D78-DC7E-4888-ADFF-A589B333DD2A}" destId="{01D6AE77-C52D-469A-987B-FB90678ED7BE}" srcOrd="2" destOrd="0" presId="urn:microsoft.com/office/officeart/2005/8/layout/vList2"/>
    <dgm:cxn modelId="{019167EF-1505-441D-A303-601AA057CF5B}" type="presParOf" srcId="{CCEF9D78-DC7E-4888-ADFF-A589B333DD2A}" destId="{F7AF5C19-99E8-4550-AF4C-2700615203A3}" srcOrd="3" destOrd="0" presId="urn:microsoft.com/office/officeart/2005/8/layout/vList2"/>
    <dgm:cxn modelId="{E8DB6EA9-24C7-47F7-9697-5F7896AAECFC}" type="presParOf" srcId="{CCEF9D78-DC7E-4888-ADFF-A589B333DD2A}" destId="{51C5C2FD-322B-454C-A198-3BF25F0FBC98}" srcOrd="4" destOrd="0" presId="urn:microsoft.com/office/officeart/2005/8/layout/vList2"/>
    <dgm:cxn modelId="{737A7498-96EC-419E-AA7E-BC1E98FA377D}" type="presParOf" srcId="{CCEF9D78-DC7E-4888-ADFF-A589B333DD2A}" destId="{3B986228-F0F4-48B4-BEE7-C8A0E6DF225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564623-C910-4764-B1E9-09368008F2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4010FF8-D11F-4C95-B790-2F560682BF4C}">
      <dgm:prSet phldrT="[טקסט]"/>
      <dgm:spPr/>
      <dgm:t>
        <a:bodyPr/>
        <a:lstStyle/>
        <a:p>
          <a:pPr rtl="1"/>
          <a:r>
            <a:rPr lang="he-IL" dirty="0"/>
            <a:t>קרוב </a:t>
          </a:r>
        </a:p>
      </dgm:t>
    </dgm:pt>
    <dgm:pt modelId="{09A3B67D-4223-400C-BF99-BA7B5C024C67}" type="parTrans" cxnId="{905B4F60-C289-4126-8D5F-DFFF4E1E7E93}">
      <dgm:prSet/>
      <dgm:spPr/>
      <dgm:t>
        <a:bodyPr/>
        <a:lstStyle/>
        <a:p>
          <a:pPr rtl="1"/>
          <a:endParaRPr lang="he-IL"/>
        </a:p>
      </dgm:t>
    </dgm:pt>
    <dgm:pt modelId="{040F1260-D2D0-4623-BFE1-C55C1EFA1733}" type="sibTrans" cxnId="{905B4F60-C289-4126-8D5F-DFFF4E1E7E93}">
      <dgm:prSet/>
      <dgm:spPr/>
      <dgm:t>
        <a:bodyPr/>
        <a:lstStyle/>
        <a:p>
          <a:pPr rtl="1"/>
          <a:endParaRPr lang="he-IL"/>
        </a:p>
      </dgm:t>
    </dgm:pt>
    <dgm:pt modelId="{F30DD433-27F8-4F4F-84F4-19D816DEEB89}">
      <dgm:prSet phldrT="[טקסט]" custT="1"/>
      <dgm:spPr/>
      <dgm:t>
        <a:bodyPr/>
        <a:lstStyle/>
        <a:p>
          <a:pPr rtl="1"/>
          <a:r>
            <a:rPr lang="he-IL" sz="2800" dirty="0"/>
            <a:t>בן זוג בלבד</a:t>
          </a:r>
        </a:p>
      </dgm:t>
    </dgm:pt>
    <dgm:pt modelId="{883C8FD9-4FE6-4C9D-9D18-4D83E47F78BD}" type="parTrans" cxnId="{5D2D9B39-6734-48C8-B62C-222FD668330F}">
      <dgm:prSet/>
      <dgm:spPr/>
      <dgm:t>
        <a:bodyPr/>
        <a:lstStyle/>
        <a:p>
          <a:pPr rtl="1"/>
          <a:endParaRPr lang="he-IL"/>
        </a:p>
      </dgm:t>
    </dgm:pt>
    <dgm:pt modelId="{656F82F0-C252-441D-A129-ED6F4099F1E6}" type="sibTrans" cxnId="{5D2D9B39-6734-48C8-B62C-222FD668330F}">
      <dgm:prSet/>
      <dgm:spPr/>
      <dgm:t>
        <a:bodyPr/>
        <a:lstStyle/>
        <a:p>
          <a:pPr rtl="1"/>
          <a:endParaRPr lang="he-IL"/>
        </a:p>
      </dgm:t>
    </dgm:pt>
    <dgm:pt modelId="{18DE5DC5-0700-4AB3-B012-0B18A1D38A16}">
      <dgm:prSet phldrT="[טקסט]"/>
      <dgm:spPr/>
      <dgm:t>
        <a:bodyPr/>
        <a:lstStyle/>
        <a:p>
          <a:pPr rtl="1"/>
          <a:r>
            <a:rPr lang="he-IL" dirty="0"/>
            <a:t>תחולה</a:t>
          </a:r>
        </a:p>
      </dgm:t>
    </dgm:pt>
    <dgm:pt modelId="{8FF60CFA-B2BF-432B-87E2-CCE17EFDB6F1}" type="parTrans" cxnId="{6F99875B-8C85-4405-8685-D57CFCAD84EE}">
      <dgm:prSet/>
      <dgm:spPr/>
      <dgm:t>
        <a:bodyPr/>
        <a:lstStyle/>
        <a:p>
          <a:pPr rtl="1"/>
          <a:endParaRPr lang="he-IL"/>
        </a:p>
      </dgm:t>
    </dgm:pt>
    <dgm:pt modelId="{59405F2F-8D9B-43D0-A724-A02458F1830F}" type="sibTrans" cxnId="{6F99875B-8C85-4405-8685-D57CFCAD84EE}">
      <dgm:prSet/>
      <dgm:spPr/>
      <dgm:t>
        <a:bodyPr/>
        <a:lstStyle/>
        <a:p>
          <a:pPr rtl="1"/>
          <a:endParaRPr lang="he-IL"/>
        </a:p>
      </dgm:t>
    </dgm:pt>
    <dgm:pt modelId="{13FD0D0A-7C43-4952-87F7-BAF9D065679C}">
      <dgm:prSet phldrT="[טקסט]" custT="1"/>
      <dgm:spPr/>
      <dgm:t>
        <a:bodyPr/>
        <a:lstStyle/>
        <a:p>
          <a:pPr marL="0" indent="0" algn="just" rtl="1">
            <a:tabLst/>
          </a:pPr>
          <a:r>
            <a:rPr lang="he-IL" sz="2400" dirty="0"/>
            <a:t>חוזה או עסקה עם העיריה או למענה (במו"מ גם בשמה)</a:t>
          </a:r>
        </a:p>
      </dgm:t>
    </dgm:pt>
    <dgm:pt modelId="{24E96FE0-8AA0-4C61-BFA1-35BFBB15A5A7}" type="parTrans" cxnId="{8303507E-FF4B-4BD8-99A6-49525827D8C2}">
      <dgm:prSet/>
      <dgm:spPr/>
      <dgm:t>
        <a:bodyPr/>
        <a:lstStyle/>
        <a:p>
          <a:pPr rtl="1"/>
          <a:endParaRPr lang="he-IL"/>
        </a:p>
      </dgm:t>
    </dgm:pt>
    <dgm:pt modelId="{4BFA8E2E-C7F2-4EB4-91C6-4A76E41FB3BF}" type="sibTrans" cxnId="{8303507E-FF4B-4BD8-99A6-49525827D8C2}">
      <dgm:prSet/>
      <dgm:spPr/>
      <dgm:t>
        <a:bodyPr/>
        <a:lstStyle/>
        <a:p>
          <a:pPr rtl="1"/>
          <a:endParaRPr lang="he-IL"/>
        </a:p>
      </dgm:t>
    </dgm:pt>
    <dgm:pt modelId="{CAEEECDD-E2ED-4E80-9C84-E882A193FD35}">
      <dgm:prSet phldrT="[טקסט]"/>
      <dgm:spPr/>
      <dgm:t>
        <a:bodyPr/>
        <a:lstStyle/>
        <a:p>
          <a:pPr rtl="1"/>
          <a:r>
            <a:rPr lang="he-IL" dirty="0"/>
            <a:t>פטור</a:t>
          </a:r>
        </a:p>
      </dgm:t>
    </dgm:pt>
    <dgm:pt modelId="{A329798C-C7D4-4621-AE7E-774652176CD6}" type="parTrans" cxnId="{1CD61A84-A520-4207-86A2-5C989353FEDD}">
      <dgm:prSet/>
      <dgm:spPr/>
      <dgm:t>
        <a:bodyPr/>
        <a:lstStyle/>
        <a:p>
          <a:pPr rtl="1"/>
          <a:endParaRPr lang="he-IL"/>
        </a:p>
      </dgm:t>
    </dgm:pt>
    <dgm:pt modelId="{1A8F6726-207D-46E0-9DBB-D22F9331DFCA}" type="sibTrans" cxnId="{1CD61A84-A520-4207-86A2-5C989353FEDD}">
      <dgm:prSet/>
      <dgm:spPr/>
      <dgm:t>
        <a:bodyPr/>
        <a:lstStyle/>
        <a:p>
          <a:pPr rtl="1"/>
          <a:endParaRPr lang="he-IL"/>
        </a:p>
      </dgm:t>
    </dgm:pt>
    <dgm:pt modelId="{0667B46C-99C6-4310-9B1C-3568D41180C8}">
      <dgm:prSet phldrT="[טקסט]" custT="1"/>
      <dgm:spPr/>
      <dgm:t>
        <a:bodyPr/>
        <a:lstStyle/>
        <a:p>
          <a:pPr marL="0" indent="0" rtl="1">
            <a:tabLst/>
          </a:pPr>
          <a:r>
            <a:rPr lang="he-IL" sz="2400" dirty="0"/>
            <a:t>החזקה בלבד של הון מניות ללא עבודה בגוף                             כפקיד או כמנהל.</a:t>
          </a:r>
        </a:p>
      </dgm:t>
    </dgm:pt>
    <dgm:pt modelId="{D2F3BFE2-DC29-49E7-B0B3-D75C7D907768}" type="parTrans" cxnId="{7C8AAD7F-EB23-48FA-84C9-BDE22772AAC7}">
      <dgm:prSet/>
      <dgm:spPr/>
      <dgm:t>
        <a:bodyPr/>
        <a:lstStyle/>
        <a:p>
          <a:pPr rtl="1"/>
          <a:endParaRPr lang="he-IL"/>
        </a:p>
      </dgm:t>
    </dgm:pt>
    <dgm:pt modelId="{BFCF06BA-0E49-4F1F-B56A-1188AF8E727C}" type="sibTrans" cxnId="{7C8AAD7F-EB23-48FA-84C9-BDE22772AAC7}">
      <dgm:prSet/>
      <dgm:spPr/>
      <dgm:t>
        <a:bodyPr/>
        <a:lstStyle/>
        <a:p>
          <a:pPr rtl="1"/>
          <a:endParaRPr lang="he-IL"/>
        </a:p>
      </dgm:t>
    </dgm:pt>
    <dgm:pt modelId="{9A792264-C215-4795-A754-E8546F524778}">
      <dgm:prSet phldrT="[טקסט]" custT="1"/>
      <dgm:spPr/>
      <dgm:t>
        <a:bodyPr/>
        <a:lstStyle/>
        <a:p>
          <a:pPr marL="0" indent="0" rtl="1"/>
          <a:r>
            <a:rPr lang="he-IL" sz="2400" dirty="0"/>
            <a:t>החכרת או שכירת מבנה לצורך שימוש שלו או של בן זוגו או של תלוי בו.</a:t>
          </a:r>
        </a:p>
      </dgm:t>
    </dgm:pt>
    <dgm:pt modelId="{45AE6AD1-A8F9-47B1-AF03-19EA9ADCB40A}" type="parTrans" cxnId="{6714C4D3-5707-4BF9-BE8B-77E105D5F3CD}">
      <dgm:prSet/>
      <dgm:spPr/>
      <dgm:t>
        <a:bodyPr/>
        <a:lstStyle/>
        <a:p>
          <a:endParaRPr lang="en-US"/>
        </a:p>
      </dgm:t>
    </dgm:pt>
    <dgm:pt modelId="{7F5755B7-4FDE-4AF5-B593-A184D8984684}" type="sibTrans" cxnId="{6714C4D3-5707-4BF9-BE8B-77E105D5F3CD}">
      <dgm:prSet/>
      <dgm:spPr/>
      <dgm:t>
        <a:bodyPr/>
        <a:lstStyle/>
        <a:p>
          <a:endParaRPr lang="en-US"/>
        </a:p>
      </dgm:t>
    </dgm:pt>
    <dgm:pt modelId="{FAE72CBA-1CDF-47F7-8AC1-29114BE47D94}">
      <dgm:prSet phldrT="[טקסט]"/>
      <dgm:spPr/>
      <dgm:t>
        <a:bodyPr/>
        <a:lstStyle/>
        <a:p>
          <a:pPr marL="171450" indent="0" algn="r" rtl="1"/>
          <a:endParaRPr lang="he-IL" sz="1600" dirty="0"/>
        </a:p>
      </dgm:t>
    </dgm:pt>
    <dgm:pt modelId="{33B5E764-182E-4AD2-8ED4-4D51E4075EBB}" type="parTrans" cxnId="{08A33BB9-F352-4918-AEB7-09EDAE3AAA48}">
      <dgm:prSet/>
      <dgm:spPr/>
      <dgm:t>
        <a:bodyPr/>
        <a:lstStyle/>
        <a:p>
          <a:endParaRPr lang="en-US"/>
        </a:p>
      </dgm:t>
    </dgm:pt>
    <dgm:pt modelId="{9EF97C24-FC4E-4DB2-9038-CA993DB22E40}" type="sibTrans" cxnId="{08A33BB9-F352-4918-AEB7-09EDAE3AAA48}">
      <dgm:prSet/>
      <dgm:spPr/>
      <dgm:t>
        <a:bodyPr/>
        <a:lstStyle/>
        <a:p>
          <a:endParaRPr lang="en-US"/>
        </a:p>
      </dgm:t>
    </dgm:pt>
    <dgm:pt modelId="{AE4B03F1-090F-413B-A660-8EF673C6FFAC}">
      <dgm:prSet phldrT="[טקסט]" custT="1"/>
      <dgm:spPr/>
      <dgm:t>
        <a:bodyPr/>
        <a:lstStyle/>
        <a:p>
          <a:pPr marL="0" indent="0" algn="just" rtl="1">
            <a:tabLst/>
          </a:pPr>
          <a:r>
            <a:rPr lang="he-IL" sz="2400" dirty="0"/>
            <a:t>עובד העיריה, קרובו, סוכנו או שותפו</a:t>
          </a:r>
        </a:p>
      </dgm:t>
    </dgm:pt>
    <dgm:pt modelId="{FB2C2A0F-ABA7-490F-B27E-97C4381F2005}" type="parTrans" cxnId="{561A9539-9111-4C3B-9ADE-2E23D05ADE5E}">
      <dgm:prSet/>
      <dgm:spPr/>
      <dgm:t>
        <a:bodyPr/>
        <a:lstStyle/>
        <a:p>
          <a:endParaRPr lang="en-US"/>
        </a:p>
      </dgm:t>
    </dgm:pt>
    <dgm:pt modelId="{FC8A6234-772E-4DEE-8707-2A092E008436}" type="sibTrans" cxnId="{561A9539-9111-4C3B-9ADE-2E23D05ADE5E}">
      <dgm:prSet/>
      <dgm:spPr/>
      <dgm:t>
        <a:bodyPr/>
        <a:lstStyle/>
        <a:p>
          <a:endParaRPr lang="en-US"/>
        </a:p>
      </dgm:t>
    </dgm:pt>
    <dgm:pt modelId="{6CAD4F67-0388-4B6C-B60D-76951C0D1AF7}">
      <dgm:prSet phldrT="[טקסט]" custT="1"/>
      <dgm:spPr/>
      <dgm:t>
        <a:bodyPr/>
        <a:lstStyle/>
        <a:p>
          <a:pPr marL="0" indent="0" algn="just" rtl="1">
            <a:tabLst/>
          </a:pPr>
          <a:r>
            <a:rPr lang="he-IL" sz="2400" dirty="0"/>
            <a:t>כל חוזה או עבודה (במו"מ או עסק)</a:t>
          </a:r>
        </a:p>
      </dgm:t>
    </dgm:pt>
    <dgm:pt modelId="{9119419E-ED9A-4DEB-9E94-2D56C72D2870}" type="parTrans" cxnId="{74BA7C65-F046-48ED-9C8E-749B439B83B8}">
      <dgm:prSet/>
      <dgm:spPr/>
      <dgm:t>
        <a:bodyPr/>
        <a:lstStyle/>
        <a:p>
          <a:endParaRPr lang="en-US"/>
        </a:p>
      </dgm:t>
    </dgm:pt>
    <dgm:pt modelId="{1212EBED-1B65-4A4A-8B47-F12130BB54F3}" type="sibTrans" cxnId="{74BA7C65-F046-48ED-9C8E-749B439B83B8}">
      <dgm:prSet/>
      <dgm:spPr/>
      <dgm:t>
        <a:bodyPr/>
        <a:lstStyle/>
        <a:p>
          <a:endParaRPr lang="en-US"/>
        </a:p>
      </dgm:t>
    </dgm:pt>
    <dgm:pt modelId="{38453680-9C47-4308-86E3-292D4759B26E}" type="pres">
      <dgm:prSet presAssocID="{97564623-C910-4764-B1E9-09368008F244}" presName="Name0" presStyleCnt="0">
        <dgm:presLayoutVars>
          <dgm:dir val="rev"/>
          <dgm:animLvl val="lvl"/>
          <dgm:resizeHandles val="exact"/>
        </dgm:presLayoutVars>
      </dgm:prSet>
      <dgm:spPr/>
    </dgm:pt>
    <dgm:pt modelId="{82A8F407-053D-4DF2-A517-BAAB9B51203E}" type="pres">
      <dgm:prSet presAssocID="{14010FF8-D11F-4C95-B790-2F560682BF4C}" presName="linNode" presStyleCnt="0"/>
      <dgm:spPr/>
    </dgm:pt>
    <dgm:pt modelId="{DAF7B6A8-3CA9-47A4-B462-B965A648D2E5}" type="pres">
      <dgm:prSet presAssocID="{14010FF8-D11F-4C95-B790-2F560682BF4C}" presName="parentText" presStyleLbl="node1" presStyleIdx="0" presStyleCnt="3" custScaleX="82295">
        <dgm:presLayoutVars>
          <dgm:chMax val="1"/>
          <dgm:bulletEnabled val="1"/>
        </dgm:presLayoutVars>
      </dgm:prSet>
      <dgm:spPr/>
    </dgm:pt>
    <dgm:pt modelId="{8E16C23D-8F23-497A-BA31-E5CDD9C5F566}" type="pres">
      <dgm:prSet presAssocID="{14010FF8-D11F-4C95-B790-2F560682BF4C}" presName="descendantText" presStyleLbl="alignAccFollowNode1" presStyleIdx="0" presStyleCnt="3" custScaleX="108076" custLinFactNeighborX="-10124" custLinFactNeighborY="-4253">
        <dgm:presLayoutVars>
          <dgm:bulletEnabled val="1"/>
        </dgm:presLayoutVars>
      </dgm:prSet>
      <dgm:spPr/>
    </dgm:pt>
    <dgm:pt modelId="{855B0B9A-B81D-448D-B5E4-437792524C88}" type="pres">
      <dgm:prSet presAssocID="{040F1260-D2D0-4623-BFE1-C55C1EFA1733}" presName="sp" presStyleCnt="0"/>
      <dgm:spPr/>
    </dgm:pt>
    <dgm:pt modelId="{BE4D473A-FB43-458B-8F2C-0B99117230A1}" type="pres">
      <dgm:prSet presAssocID="{18DE5DC5-0700-4AB3-B012-0B18A1D38A16}" presName="linNode" presStyleCnt="0"/>
      <dgm:spPr/>
    </dgm:pt>
    <dgm:pt modelId="{8292E1DE-7587-44F9-A044-6CB95CFE5776}" type="pres">
      <dgm:prSet presAssocID="{18DE5DC5-0700-4AB3-B012-0B18A1D38A16}" presName="parentText" presStyleLbl="node1" presStyleIdx="1" presStyleCnt="3" custScaleX="81823">
        <dgm:presLayoutVars>
          <dgm:chMax val="1"/>
          <dgm:bulletEnabled val="1"/>
        </dgm:presLayoutVars>
      </dgm:prSet>
      <dgm:spPr/>
    </dgm:pt>
    <dgm:pt modelId="{CF5A7A20-E0CB-4120-AC41-9B8935C8F048}" type="pres">
      <dgm:prSet presAssocID="{18DE5DC5-0700-4AB3-B012-0B18A1D38A16}" presName="descendantText" presStyleLbl="alignAccFollowNode1" presStyleIdx="1" presStyleCnt="3" custScaleX="114573" custScaleY="152701">
        <dgm:presLayoutVars>
          <dgm:bulletEnabled val="1"/>
        </dgm:presLayoutVars>
      </dgm:prSet>
      <dgm:spPr/>
    </dgm:pt>
    <dgm:pt modelId="{8A3589EF-59D7-42B2-89DD-8C0CAFEE9633}" type="pres">
      <dgm:prSet presAssocID="{59405F2F-8D9B-43D0-A724-A02458F1830F}" presName="sp" presStyleCnt="0"/>
      <dgm:spPr/>
    </dgm:pt>
    <dgm:pt modelId="{73ACF9A0-0B65-4CE6-BAC7-7E8673944388}" type="pres">
      <dgm:prSet presAssocID="{CAEEECDD-E2ED-4E80-9C84-E882A193FD35}" presName="linNode" presStyleCnt="0"/>
      <dgm:spPr/>
    </dgm:pt>
    <dgm:pt modelId="{4811758A-F113-406B-8F78-34141CD2BEC3}" type="pres">
      <dgm:prSet presAssocID="{CAEEECDD-E2ED-4E80-9C84-E882A193FD35}" presName="parentText" presStyleLbl="node1" presStyleIdx="2" presStyleCnt="3" custScaleX="77517">
        <dgm:presLayoutVars>
          <dgm:chMax val="1"/>
          <dgm:bulletEnabled val="1"/>
        </dgm:presLayoutVars>
      </dgm:prSet>
      <dgm:spPr/>
    </dgm:pt>
    <dgm:pt modelId="{32656607-4778-4844-8A30-125E86B3507E}" type="pres">
      <dgm:prSet presAssocID="{CAEEECDD-E2ED-4E80-9C84-E882A193FD35}" presName="descendantText" presStyleLbl="alignAccFollowNode1" presStyleIdx="2" presStyleCnt="3" custScaleX="116075" custScaleY="112820" custLinFactNeighborX="-20350" custLinFactNeighborY="2446">
        <dgm:presLayoutVars>
          <dgm:bulletEnabled val="1"/>
        </dgm:presLayoutVars>
      </dgm:prSet>
      <dgm:spPr/>
    </dgm:pt>
  </dgm:ptLst>
  <dgm:cxnLst>
    <dgm:cxn modelId="{99161E0A-0345-4E31-85A4-6DEEA9129B68}" type="presOf" srcId="{97564623-C910-4764-B1E9-09368008F244}" destId="{38453680-9C47-4308-86E3-292D4759B26E}" srcOrd="0" destOrd="0" presId="urn:microsoft.com/office/officeart/2005/8/layout/vList5"/>
    <dgm:cxn modelId="{DFF5582F-7211-49BC-89EE-109C52850F53}" type="presOf" srcId="{13FD0D0A-7C43-4952-87F7-BAF9D065679C}" destId="{CF5A7A20-E0CB-4120-AC41-9B8935C8F048}" srcOrd="0" destOrd="2" presId="urn:microsoft.com/office/officeart/2005/8/layout/vList5"/>
    <dgm:cxn modelId="{51896532-1323-414F-9CFB-57690A2B129D}" type="presOf" srcId="{FAE72CBA-1CDF-47F7-8AC1-29114BE47D94}" destId="{CF5A7A20-E0CB-4120-AC41-9B8935C8F048}" srcOrd="0" destOrd="3" presId="urn:microsoft.com/office/officeart/2005/8/layout/vList5"/>
    <dgm:cxn modelId="{561A9539-9111-4C3B-9ADE-2E23D05ADE5E}" srcId="{18DE5DC5-0700-4AB3-B012-0B18A1D38A16}" destId="{AE4B03F1-090F-413B-A660-8EF673C6FFAC}" srcOrd="0" destOrd="0" parTransId="{FB2C2A0F-ABA7-490F-B27E-97C4381F2005}" sibTransId="{FC8A6234-772E-4DEE-8707-2A092E008436}"/>
    <dgm:cxn modelId="{5D2D9B39-6734-48C8-B62C-222FD668330F}" srcId="{14010FF8-D11F-4C95-B790-2F560682BF4C}" destId="{F30DD433-27F8-4F4F-84F4-19D816DEEB89}" srcOrd="0" destOrd="0" parTransId="{883C8FD9-4FE6-4C9D-9D18-4D83E47F78BD}" sibTransId="{656F82F0-C252-441D-A129-ED6F4099F1E6}"/>
    <dgm:cxn modelId="{1FBFE33A-826B-4BBB-978D-76078E406049}" type="presOf" srcId="{6CAD4F67-0388-4B6C-B60D-76951C0D1AF7}" destId="{CF5A7A20-E0CB-4120-AC41-9B8935C8F048}" srcOrd="0" destOrd="1" presId="urn:microsoft.com/office/officeart/2005/8/layout/vList5"/>
    <dgm:cxn modelId="{6F99875B-8C85-4405-8685-D57CFCAD84EE}" srcId="{97564623-C910-4764-B1E9-09368008F244}" destId="{18DE5DC5-0700-4AB3-B012-0B18A1D38A16}" srcOrd="1" destOrd="0" parTransId="{8FF60CFA-B2BF-432B-87E2-CCE17EFDB6F1}" sibTransId="{59405F2F-8D9B-43D0-A724-A02458F1830F}"/>
    <dgm:cxn modelId="{BD94865E-97A6-4F86-8259-AC34469141B0}" type="presOf" srcId="{AE4B03F1-090F-413B-A660-8EF673C6FFAC}" destId="{CF5A7A20-E0CB-4120-AC41-9B8935C8F048}" srcOrd="0" destOrd="0" presId="urn:microsoft.com/office/officeart/2005/8/layout/vList5"/>
    <dgm:cxn modelId="{AA9D4060-4E4A-4D20-AC78-46F260CBF2FE}" type="presOf" srcId="{9A792264-C215-4795-A754-E8546F524778}" destId="{32656607-4778-4844-8A30-125E86B3507E}" srcOrd="0" destOrd="1" presId="urn:microsoft.com/office/officeart/2005/8/layout/vList5"/>
    <dgm:cxn modelId="{905B4F60-C289-4126-8D5F-DFFF4E1E7E93}" srcId="{97564623-C910-4764-B1E9-09368008F244}" destId="{14010FF8-D11F-4C95-B790-2F560682BF4C}" srcOrd="0" destOrd="0" parTransId="{09A3B67D-4223-400C-BF99-BA7B5C024C67}" sibTransId="{040F1260-D2D0-4623-BFE1-C55C1EFA1733}"/>
    <dgm:cxn modelId="{BBD24E61-A054-4B9B-A745-FF5B0CB0DC48}" type="presOf" srcId="{CAEEECDD-E2ED-4E80-9C84-E882A193FD35}" destId="{4811758A-F113-406B-8F78-34141CD2BEC3}" srcOrd="0" destOrd="0" presId="urn:microsoft.com/office/officeart/2005/8/layout/vList5"/>
    <dgm:cxn modelId="{74BA7C65-F046-48ED-9C8E-749B439B83B8}" srcId="{18DE5DC5-0700-4AB3-B012-0B18A1D38A16}" destId="{6CAD4F67-0388-4B6C-B60D-76951C0D1AF7}" srcOrd="1" destOrd="0" parTransId="{9119419E-ED9A-4DEB-9E94-2D56C72D2870}" sibTransId="{1212EBED-1B65-4A4A-8B47-F12130BB54F3}"/>
    <dgm:cxn modelId="{DC2A476B-3012-4F2D-ABF2-010A70A2EC1C}" type="presOf" srcId="{0667B46C-99C6-4310-9B1C-3568D41180C8}" destId="{32656607-4778-4844-8A30-125E86B3507E}" srcOrd="0" destOrd="0" presId="urn:microsoft.com/office/officeart/2005/8/layout/vList5"/>
    <dgm:cxn modelId="{FAE2FC73-9671-4BAF-B7F8-4DF059BCDA92}" type="presOf" srcId="{18DE5DC5-0700-4AB3-B012-0B18A1D38A16}" destId="{8292E1DE-7587-44F9-A044-6CB95CFE5776}" srcOrd="0" destOrd="0" presId="urn:microsoft.com/office/officeart/2005/8/layout/vList5"/>
    <dgm:cxn modelId="{8303507E-FF4B-4BD8-99A6-49525827D8C2}" srcId="{18DE5DC5-0700-4AB3-B012-0B18A1D38A16}" destId="{13FD0D0A-7C43-4952-87F7-BAF9D065679C}" srcOrd="2" destOrd="0" parTransId="{24E96FE0-8AA0-4C61-BFA1-35BFBB15A5A7}" sibTransId="{4BFA8E2E-C7F2-4EB4-91C6-4A76E41FB3BF}"/>
    <dgm:cxn modelId="{7C8AAD7F-EB23-48FA-84C9-BDE22772AAC7}" srcId="{CAEEECDD-E2ED-4E80-9C84-E882A193FD35}" destId="{0667B46C-99C6-4310-9B1C-3568D41180C8}" srcOrd="0" destOrd="0" parTransId="{D2F3BFE2-DC29-49E7-B0B3-D75C7D907768}" sibTransId="{BFCF06BA-0E49-4F1F-B56A-1188AF8E727C}"/>
    <dgm:cxn modelId="{1CD61A84-A520-4207-86A2-5C989353FEDD}" srcId="{97564623-C910-4764-B1E9-09368008F244}" destId="{CAEEECDD-E2ED-4E80-9C84-E882A193FD35}" srcOrd="2" destOrd="0" parTransId="{A329798C-C7D4-4621-AE7E-774652176CD6}" sibTransId="{1A8F6726-207D-46E0-9DBB-D22F9331DFCA}"/>
    <dgm:cxn modelId="{28B2FA9B-E7C5-43FD-85B5-45A63708A5DA}" type="presOf" srcId="{14010FF8-D11F-4C95-B790-2F560682BF4C}" destId="{DAF7B6A8-3CA9-47A4-B462-B965A648D2E5}" srcOrd="0" destOrd="0" presId="urn:microsoft.com/office/officeart/2005/8/layout/vList5"/>
    <dgm:cxn modelId="{08A33BB9-F352-4918-AEB7-09EDAE3AAA48}" srcId="{18DE5DC5-0700-4AB3-B012-0B18A1D38A16}" destId="{FAE72CBA-1CDF-47F7-8AC1-29114BE47D94}" srcOrd="3" destOrd="0" parTransId="{33B5E764-182E-4AD2-8ED4-4D51E4075EBB}" sibTransId="{9EF97C24-FC4E-4DB2-9038-CA993DB22E40}"/>
    <dgm:cxn modelId="{D3F53ABC-B161-45BB-9D05-D3AF9B46AE6D}" type="presOf" srcId="{F30DD433-27F8-4F4F-84F4-19D816DEEB89}" destId="{8E16C23D-8F23-497A-BA31-E5CDD9C5F566}" srcOrd="0" destOrd="0" presId="urn:microsoft.com/office/officeart/2005/8/layout/vList5"/>
    <dgm:cxn modelId="{6714C4D3-5707-4BF9-BE8B-77E105D5F3CD}" srcId="{CAEEECDD-E2ED-4E80-9C84-E882A193FD35}" destId="{9A792264-C215-4795-A754-E8546F524778}" srcOrd="1" destOrd="0" parTransId="{45AE6AD1-A8F9-47B1-AF03-19EA9ADCB40A}" sibTransId="{7F5755B7-4FDE-4AF5-B593-A184D8984684}"/>
    <dgm:cxn modelId="{E000C9EF-451B-4274-AAD5-B6FF189777F7}" type="presParOf" srcId="{38453680-9C47-4308-86E3-292D4759B26E}" destId="{82A8F407-053D-4DF2-A517-BAAB9B51203E}" srcOrd="0" destOrd="0" presId="urn:microsoft.com/office/officeart/2005/8/layout/vList5"/>
    <dgm:cxn modelId="{9D61E35A-D899-4B29-A2D9-EEAE4FF11458}" type="presParOf" srcId="{82A8F407-053D-4DF2-A517-BAAB9B51203E}" destId="{DAF7B6A8-3CA9-47A4-B462-B965A648D2E5}" srcOrd="0" destOrd="0" presId="urn:microsoft.com/office/officeart/2005/8/layout/vList5"/>
    <dgm:cxn modelId="{ED46A481-141A-4B87-BCA2-4F2446C5C7E6}" type="presParOf" srcId="{82A8F407-053D-4DF2-A517-BAAB9B51203E}" destId="{8E16C23D-8F23-497A-BA31-E5CDD9C5F566}" srcOrd="1" destOrd="0" presId="urn:microsoft.com/office/officeart/2005/8/layout/vList5"/>
    <dgm:cxn modelId="{A1E4A0E8-995D-4C60-A689-DD025E164C20}" type="presParOf" srcId="{38453680-9C47-4308-86E3-292D4759B26E}" destId="{855B0B9A-B81D-448D-B5E4-437792524C88}" srcOrd="1" destOrd="0" presId="urn:microsoft.com/office/officeart/2005/8/layout/vList5"/>
    <dgm:cxn modelId="{61213F3F-AB22-486E-A6BE-B759349A8A8F}" type="presParOf" srcId="{38453680-9C47-4308-86E3-292D4759B26E}" destId="{BE4D473A-FB43-458B-8F2C-0B99117230A1}" srcOrd="2" destOrd="0" presId="urn:microsoft.com/office/officeart/2005/8/layout/vList5"/>
    <dgm:cxn modelId="{BDA564D5-F13E-4905-8960-945111E13D69}" type="presParOf" srcId="{BE4D473A-FB43-458B-8F2C-0B99117230A1}" destId="{8292E1DE-7587-44F9-A044-6CB95CFE5776}" srcOrd="0" destOrd="0" presId="urn:microsoft.com/office/officeart/2005/8/layout/vList5"/>
    <dgm:cxn modelId="{C0AD1CD8-9EC2-49D8-BE53-DD1FE4BAD3C0}" type="presParOf" srcId="{BE4D473A-FB43-458B-8F2C-0B99117230A1}" destId="{CF5A7A20-E0CB-4120-AC41-9B8935C8F048}" srcOrd="1" destOrd="0" presId="urn:microsoft.com/office/officeart/2005/8/layout/vList5"/>
    <dgm:cxn modelId="{D0E6DAD4-8C2C-49EC-A403-CD16D7C17B67}" type="presParOf" srcId="{38453680-9C47-4308-86E3-292D4759B26E}" destId="{8A3589EF-59D7-42B2-89DD-8C0CAFEE9633}" srcOrd="3" destOrd="0" presId="urn:microsoft.com/office/officeart/2005/8/layout/vList5"/>
    <dgm:cxn modelId="{A21D3C41-6A9F-4DF7-A407-10BB6E480D3E}" type="presParOf" srcId="{38453680-9C47-4308-86E3-292D4759B26E}" destId="{73ACF9A0-0B65-4CE6-BAC7-7E8673944388}" srcOrd="4" destOrd="0" presId="urn:microsoft.com/office/officeart/2005/8/layout/vList5"/>
    <dgm:cxn modelId="{402BA2E0-1AFC-474C-91AC-57203F19AD1A}" type="presParOf" srcId="{73ACF9A0-0B65-4CE6-BAC7-7E8673944388}" destId="{4811758A-F113-406B-8F78-34141CD2BEC3}" srcOrd="0" destOrd="0" presId="urn:microsoft.com/office/officeart/2005/8/layout/vList5"/>
    <dgm:cxn modelId="{9C14E60A-9132-46B9-9CAA-ABBC92A2A2B8}" type="presParOf" srcId="{73ACF9A0-0B65-4CE6-BAC7-7E8673944388}" destId="{32656607-4778-4844-8A30-125E86B3507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564623-C910-4764-B1E9-09368008F2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4010FF8-D11F-4C95-B790-2F560682BF4C}">
      <dgm:prSet phldrT="[טקסט]"/>
      <dgm:spPr/>
      <dgm:t>
        <a:bodyPr/>
        <a:lstStyle/>
        <a:p>
          <a:pPr rtl="1"/>
          <a:r>
            <a:rPr lang="he-IL" dirty="0"/>
            <a:t>קרוב </a:t>
          </a:r>
        </a:p>
      </dgm:t>
    </dgm:pt>
    <dgm:pt modelId="{09A3B67D-4223-400C-BF99-BA7B5C024C67}" type="parTrans" cxnId="{905B4F60-C289-4126-8D5F-DFFF4E1E7E93}">
      <dgm:prSet/>
      <dgm:spPr/>
      <dgm:t>
        <a:bodyPr/>
        <a:lstStyle/>
        <a:p>
          <a:pPr rtl="1"/>
          <a:endParaRPr lang="he-IL"/>
        </a:p>
      </dgm:t>
    </dgm:pt>
    <dgm:pt modelId="{040F1260-D2D0-4623-BFE1-C55C1EFA1733}" type="sibTrans" cxnId="{905B4F60-C289-4126-8D5F-DFFF4E1E7E93}">
      <dgm:prSet/>
      <dgm:spPr/>
      <dgm:t>
        <a:bodyPr/>
        <a:lstStyle/>
        <a:p>
          <a:pPr rtl="1"/>
          <a:endParaRPr lang="he-IL"/>
        </a:p>
      </dgm:t>
    </dgm:pt>
    <dgm:pt modelId="{F30DD433-27F8-4F4F-84F4-19D816DEEB89}">
      <dgm:prSet phldrT="[טקסט]" custT="1"/>
      <dgm:spPr/>
      <dgm:t>
        <a:bodyPr/>
        <a:lstStyle/>
        <a:p>
          <a:pPr rtl="1"/>
          <a:r>
            <a:rPr lang="he-IL" sz="2800" dirty="0"/>
            <a:t>בן זוג בלבד</a:t>
          </a:r>
        </a:p>
      </dgm:t>
    </dgm:pt>
    <dgm:pt modelId="{883C8FD9-4FE6-4C9D-9D18-4D83E47F78BD}" type="parTrans" cxnId="{5D2D9B39-6734-48C8-B62C-222FD668330F}">
      <dgm:prSet/>
      <dgm:spPr/>
      <dgm:t>
        <a:bodyPr/>
        <a:lstStyle/>
        <a:p>
          <a:pPr rtl="1"/>
          <a:endParaRPr lang="he-IL"/>
        </a:p>
      </dgm:t>
    </dgm:pt>
    <dgm:pt modelId="{656F82F0-C252-441D-A129-ED6F4099F1E6}" type="sibTrans" cxnId="{5D2D9B39-6734-48C8-B62C-222FD668330F}">
      <dgm:prSet/>
      <dgm:spPr/>
      <dgm:t>
        <a:bodyPr/>
        <a:lstStyle/>
        <a:p>
          <a:pPr rtl="1"/>
          <a:endParaRPr lang="he-IL"/>
        </a:p>
      </dgm:t>
    </dgm:pt>
    <dgm:pt modelId="{18DE5DC5-0700-4AB3-B012-0B18A1D38A16}">
      <dgm:prSet phldrT="[טקסט]"/>
      <dgm:spPr/>
      <dgm:t>
        <a:bodyPr/>
        <a:lstStyle/>
        <a:p>
          <a:pPr rtl="1"/>
          <a:r>
            <a:rPr lang="he-IL" dirty="0"/>
            <a:t>תחולה</a:t>
          </a:r>
        </a:p>
      </dgm:t>
    </dgm:pt>
    <dgm:pt modelId="{8FF60CFA-B2BF-432B-87E2-CCE17EFDB6F1}" type="parTrans" cxnId="{6F99875B-8C85-4405-8685-D57CFCAD84EE}">
      <dgm:prSet/>
      <dgm:spPr/>
      <dgm:t>
        <a:bodyPr/>
        <a:lstStyle/>
        <a:p>
          <a:pPr rtl="1"/>
          <a:endParaRPr lang="he-IL"/>
        </a:p>
      </dgm:t>
    </dgm:pt>
    <dgm:pt modelId="{59405F2F-8D9B-43D0-A724-A02458F1830F}" type="sibTrans" cxnId="{6F99875B-8C85-4405-8685-D57CFCAD84EE}">
      <dgm:prSet/>
      <dgm:spPr/>
      <dgm:t>
        <a:bodyPr/>
        <a:lstStyle/>
        <a:p>
          <a:pPr rtl="1"/>
          <a:endParaRPr lang="he-IL"/>
        </a:p>
      </dgm:t>
    </dgm:pt>
    <dgm:pt modelId="{13FD0D0A-7C43-4952-87F7-BAF9D065679C}">
      <dgm:prSet phldrT="[טקסט]" custT="1"/>
      <dgm:spPr/>
      <dgm:t>
        <a:bodyPr/>
        <a:lstStyle/>
        <a:p>
          <a:pPr marL="0" indent="0" algn="r" defTabSz="1276350" rtl="1"/>
          <a:r>
            <a:rPr lang="he-IL" sz="2400" dirty="0"/>
            <a:t>חוזה או עסקה עם המועצה, למענה או בשמה.</a:t>
          </a:r>
        </a:p>
      </dgm:t>
    </dgm:pt>
    <dgm:pt modelId="{24E96FE0-8AA0-4C61-BFA1-35BFBB15A5A7}" type="parTrans" cxnId="{8303507E-FF4B-4BD8-99A6-49525827D8C2}">
      <dgm:prSet/>
      <dgm:spPr/>
      <dgm:t>
        <a:bodyPr/>
        <a:lstStyle/>
        <a:p>
          <a:pPr rtl="1"/>
          <a:endParaRPr lang="he-IL"/>
        </a:p>
      </dgm:t>
    </dgm:pt>
    <dgm:pt modelId="{4BFA8E2E-C7F2-4EB4-91C6-4A76E41FB3BF}" type="sibTrans" cxnId="{8303507E-FF4B-4BD8-99A6-49525827D8C2}">
      <dgm:prSet/>
      <dgm:spPr/>
      <dgm:t>
        <a:bodyPr/>
        <a:lstStyle/>
        <a:p>
          <a:pPr rtl="1"/>
          <a:endParaRPr lang="he-IL"/>
        </a:p>
      </dgm:t>
    </dgm:pt>
    <dgm:pt modelId="{CAEEECDD-E2ED-4E80-9C84-E882A193FD35}">
      <dgm:prSet phldrT="[טקסט]"/>
      <dgm:spPr/>
      <dgm:t>
        <a:bodyPr/>
        <a:lstStyle/>
        <a:p>
          <a:pPr rtl="1"/>
          <a:r>
            <a:rPr lang="he-IL" dirty="0"/>
            <a:t>פטור</a:t>
          </a:r>
        </a:p>
      </dgm:t>
    </dgm:pt>
    <dgm:pt modelId="{A329798C-C7D4-4621-AE7E-774652176CD6}" type="parTrans" cxnId="{1CD61A84-A520-4207-86A2-5C989353FEDD}">
      <dgm:prSet/>
      <dgm:spPr/>
      <dgm:t>
        <a:bodyPr/>
        <a:lstStyle/>
        <a:p>
          <a:pPr rtl="1"/>
          <a:endParaRPr lang="he-IL"/>
        </a:p>
      </dgm:t>
    </dgm:pt>
    <dgm:pt modelId="{1A8F6726-207D-46E0-9DBB-D22F9331DFCA}" type="sibTrans" cxnId="{1CD61A84-A520-4207-86A2-5C989353FEDD}">
      <dgm:prSet/>
      <dgm:spPr/>
      <dgm:t>
        <a:bodyPr/>
        <a:lstStyle/>
        <a:p>
          <a:pPr rtl="1"/>
          <a:endParaRPr lang="he-IL"/>
        </a:p>
      </dgm:t>
    </dgm:pt>
    <dgm:pt modelId="{0667B46C-99C6-4310-9B1C-3568D41180C8}">
      <dgm:prSet phldrT="[טקסט]" custT="1"/>
      <dgm:spPr/>
      <dgm:t>
        <a:bodyPr/>
        <a:lstStyle/>
        <a:p>
          <a:pPr marL="0" indent="0" defTabSz="1066800" rtl="1"/>
          <a:r>
            <a:rPr lang="he-IL" sz="2400" dirty="0"/>
            <a:t>חוזה לקבלת שירות המסופק לכלל התושבים.</a:t>
          </a:r>
        </a:p>
      </dgm:t>
    </dgm:pt>
    <dgm:pt modelId="{D2F3BFE2-DC29-49E7-B0B3-D75C7D907768}" type="parTrans" cxnId="{7C8AAD7F-EB23-48FA-84C9-BDE22772AAC7}">
      <dgm:prSet/>
      <dgm:spPr/>
      <dgm:t>
        <a:bodyPr/>
        <a:lstStyle/>
        <a:p>
          <a:pPr rtl="1"/>
          <a:endParaRPr lang="he-IL"/>
        </a:p>
      </dgm:t>
    </dgm:pt>
    <dgm:pt modelId="{BFCF06BA-0E49-4F1F-B56A-1188AF8E727C}" type="sibTrans" cxnId="{7C8AAD7F-EB23-48FA-84C9-BDE22772AAC7}">
      <dgm:prSet/>
      <dgm:spPr/>
      <dgm:t>
        <a:bodyPr/>
        <a:lstStyle/>
        <a:p>
          <a:pPr rtl="1"/>
          <a:endParaRPr lang="he-IL"/>
        </a:p>
      </dgm:t>
    </dgm:pt>
    <dgm:pt modelId="{040B20F3-6E0A-4EA4-9CC8-57097F63DE23}">
      <dgm:prSet phldrT="[טקסט]"/>
      <dgm:spPr/>
      <dgm:t>
        <a:bodyPr/>
        <a:lstStyle/>
        <a:p>
          <a:pPr rtl="1"/>
          <a:endParaRPr lang="he-IL" sz="1600" dirty="0"/>
        </a:p>
      </dgm:t>
    </dgm:pt>
    <dgm:pt modelId="{A3D5336D-4E1D-4521-B8CF-6FDC7E572FFB}" type="parTrans" cxnId="{485F0661-5707-4A43-A482-BD45FBF66A64}">
      <dgm:prSet/>
      <dgm:spPr/>
      <dgm:t>
        <a:bodyPr/>
        <a:lstStyle/>
        <a:p>
          <a:endParaRPr lang="en-US"/>
        </a:p>
      </dgm:t>
    </dgm:pt>
    <dgm:pt modelId="{C650781A-67F9-4947-AF3C-C9276A24B433}" type="sibTrans" cxnId="{485F0661-5707-4A43-A482-BD45FBF66A64}">
      <dgm:prSet/>
      <dgm:spPr/>
      <dgm:t>
        <a:bodyPr/>
        <a:lstStyle/>
        <a:p>
          <a:endParaRPr lang="en-US"/>
        </a:p>
      </dgm:t>
    </dgm:pt>
    <dgm:pt modelId="{FAE72CBA-1CDF-47F7-8AC1-29114BE47D94}">
      <dgm:prSet phldrT="[טקסט]"/>
      <dgm:spPr/>
      <dgm:t>
        <a:bodyPr/>
        <a:lstStyle/>
        <a:p>
          <a:pPr marL="171450" indent="0" algn="r" defTabSz="711200" rtl="1"/>
          <a:endParaRPr lang="he-IL" sz="1600" dirty="0"/>
        </a:p>
      </dgm:t>
    </dgm:pt>
    <dgm:pt modelId="{33B5E764-182E-4AD2-8ED4-4D51E4075EBB}" type="parTrans" cxnId="{08A33BB9-F352-4918-AEB7-09EDAE3AAA48}">
      <dgm:prSet/>
      <dgm:spPr/>
      <dgm:t>
        <a:bodyPr/>
        <a:lstStyle/>
        <a:p>
          <a:endParaRPr lang="en-US"/>
        </a:p>
      </dgm:t>
    </dgm:pt>
    <dgm:pt modelId="{9EF97C24-FC4E-4DB2-9038-CA993DB22E40}" type="sibTrans" cxnId="{08A33BB9-F352-4918-AEB7-09EDAE3AAA48}">
      <dgm:prSet/>
      <dgm:spPr/>
      <dgm:t>
        <a:bodyPr/>
        <a:lstStyle/>
        <a:p>
          <a:endParaRPr lang="en-US"/>
        </a:p>
      </dgm:t>
    </dgm:pt>
    <dgm:pt modelId="{AE4B03F1-090F-413B-A660-8EF673C6FFAC}">
      <dgm:prSet phldrT="[טקסט]" custT="1"/>
      <dgm:spPr/>
      <dgm:t>
        <a:bodyPr/>
        <a:lstStyle/>
        <a:p>
          <a:pPr marL="0" indent="0" algn="r" defTabSz="1066800" rtl="1"/>
          <a:r>
            <a:rPr lang="he-IL" sz="2400" dirty="0"/>
            <a:t>עובד המועצה, קרובו, סוכנו או שותפו</a:t>
          </a:r>
        </a:p>
      </dgm:t>
    </dgm:pt>
    <dgm:pt modelId="{FB2C2A0F-ABA7-490F-B27E-97C4381F2005}" type="parTrans" cxnId="{561A9539-9111-4C3B-9ADE-2E23D05ADE5E}">
      <dgm:prSet/>
      <dgm:spPr/>
      <dgm:t>
        <a:bodyPr/>
        <a:lstStyle/>
        <a:p>
          <a:endParaRPr lang="en-US"/>
        </a:p>
      </dgm:t>
    </dgm:pt>
    <dgm:pt modelId="{FC8A6234-772E-4DEE-8707-2A092E008436}" type="sibTrans" cxnId="{561A9539-9111-4C3B-9ADE-2E23D05ADE5E}">
      <dgm:prSet/>
      <dgm:spPr/>
      <dgm:t>
        <a:bodyPr/>
        <a:lstStyle/>
        <a:p>
          <a:endParaRPr lang="en-US"/>
        </a:p>
      </dgm:t>
    </dgm:pt>
    <dgm:pt modelId="{6CAD4F67-0388-4B6C-B60D-76951C0D1AF7}">
      <dgm:prSet phldrT="[טקסט]" custT="1"/>
      <dgm:spPr/>
      <dgm:t>
        <a:bodyPr/>
        <a:lstStyle/>
        <a:p>
          <a:pPr marL="0" indent="0" algn="r" defTabSz="1020763" rtl="1"/>
          <a:r>
            <a:rPr lang="he-IL" sz="2400" dirty="0"/>
            <a:t>כל חוזה או עסק</a:t>
          </a:r>
        </a:p>
      </dgm:t>
    </dgm:pt>
    <dgm:pt modelId="{9119419E-ED9A-4DEB-9E94-2D56C72D2870}" type="parTrans" cxnId="{74BA7C65-F046-48ED-9C8E-749B439B83B8}">
      <dgm:prSet/>
      <dgm:spPr/>
      <dgm:t>
        <a:bodyPr/>
        <a:lstStyle/>
        <a:p>
          <a:endParaRPr lang="en-US"/>
        </a:p>
      </dgm:t>
    </dgm:pt>
    <dgm:pt modelId="{1212EBED-1B65-4A4A-8B47-F12130BB54F3}" type="sibTrans" cxnId="{74BA7C65-F046-48ED-9C8E-749B439B83B8}">
      <dgm:prSet/>
      <dgm:spPr/>
      <dgm:t>
        <a:bodyPr/>
        <a:lstStyle/>
        <a:p>
          <a:endParaRPr lang="en-US"/>
        </a:p>
      </dgm:t>
    </dgm:pt>
    <dgm:pt modelId="{9200796D-9A46-4C1D-920D-17461AFFAADF}">
      <dgm:prSet phldrT="[טקסט]" custT="1"/>
      <dgm:spPr/>
      <dgm:t>
        <a:bodyPr/>
        <a:lstStyle/>
        <a:p>
          <a:pPr marL="0" indent="0" defTabSz="949325" rtl="1">
            <a:tabLst/>
          </a:pPr>
          <a:r>
            <a:rPr lang="he-IL" sz="2400" dirty="0"/>
            <a:t>אינו מנהל או פקיד אחראי בגוף  המתקשר.</a:t>
          </a:r>
        </a:p>
      </dgm:t>
    </dgm:pt>
    <dgm:pt modelId="{42281E8F-6ED6-4CE4-9FFE-4CD6DC972CEF}" type="parTrans" cxnId="{30319D96-37F3-46BA-8B4E-F06786FDB010}">
      <dgm:prSet/>
      <dgm:spPr/>
      <dgm:t>
        <a:bodyPr/>
        <a:lstStyle/>
        <a:p>
          <a:endParaRPr lang="en-US"/>
        </a:p>
      </dgm:t>
    </dgm:pt>
    <dgm:pt modelId="{4F00B9C5-655E-4D89-BFA0-3246C87FEB40}" type="sibTrans" cxnId="{30319D96-37F3-46BA-8B4E-F06786FDB010}">
      <dgm:prSet/>
      <dgm:spPr/>
      <dgm:t>
        <a:bodyPr/>
        <a:lstStyle/>
        <a:p>
          <a:endParaRPr lang="en-US"/>
        </a:p>
      </dgm:t>
    </dgm:pt>
    <dgm:pt modelId="{5BF59A38-5777-47A8-AFCA-88FA42ED0885}">
      <dgm:prSet phldrT="[טקסט]" custT="1"/>
      <dgm:spPr/>
      <dgm:t>
        <a:bodyPr/>
        <a:lstStyle/>
        <a:p>
          <a:pPr marL="0" indent="0" defTabSz="1066800" rtl="1"/>
          <a:r>
            <a:rPr lang="he-IL" sz="2400" dirty="0"/>
            <a:t>חלקו בהון או ברווחים אינו עולה על 5%.</a:t>
          </a:r>
        </a:p>
      </dgm:t>
    </dgm:pt>
    <dgm:pt modelId="{2F09BD66-C2FF-42AB-BD86-C5E26D6A481B}" type="parTrans" cxnId="{F5FC2175-E65E-491D-8753-226ADB21E9BC}">
      <dgm:prSet/>
      <dgm:spPr/>
      <dgm:t>
        <a:bodyPr/>
        <a:lstStyle/>
        <a:p>
          <a:endParaRPr lang="en-US"/>
        </a:p>
      </dgm:t>
    </dgm:pt>
    <dgm:pt modelId="{B90751A9-99E9-4717-8857-0E7CCB229D65}" type="sibTrans" cxnId="{F5FC2175-E65E-491D-8753-226ADB21E9BC}">
      <dgm:prSet/>
      <dgm:spPr/>
      <dgm:t>
        <a:bodyPr/>
        <a:lstStyle/>
        <a:p>
          <a:endParaRPr lang="en-US"/>
        </a:p>
      </dgm:t>
    </dgm:pt>
    <dgm:pt modelId="{63F3EA26-F2B3-4D65-8CB0-78FF6BB1BABA}">
      <dgm:prSet phldrT="[טקסט]" custT="1"/>
      <dgm:spPr/>
      <dgm:t>
        <a:bodyPr/>
        <a:lstStyle/>
        <a:p>
          <a:pPr marL="0" indent="0" algn="r" defTabSz="1066800" rtl="1"/>
          <a:endParaRPr lang="he-IL" sz="2400" dirty="0"/>
        </a:p>
      </dgm:t>
    </dgm:pt>
    <dgm:pt modelId="{C630D208-F39B-4702-8978-472CBF6FACDB}" type="parTrans" cxnId="{337D3449-C4D9-43B8-BC34-486C1C13D7DC}">
      <dgm:prSet/>
      <dgm:spPr/>
      <dgm:t>
        <a:bodyPr/>
        <a:lstStyle/>
        <a:p>
          <a:endParaRPr lang="en-US"/>
        </a:p>
      </dgm:t>
    </dgm:pt>
    <dgm:pt modelId="{20B0ADBA-D223-4076-85AC-38EFC7AA3CF6}" type="sibTrans" cxnId="{337D3449-C4D9-43B8-BC34-486C1C13D7DC}">
      <dgm:prSet/>
      <dgm:spPr/>
      <dgm:t>
        <a:bodyPr/>
        <a:lstStyle/>
        <a:p>
          <a:endParaRPr lang="en-US"/>
        </a:p>
      </dgm:t>
    </dgm:pt>
    <dgm:pt modelId="{38453680-9C47-4308-86E3-292D4759B26E}" type="pres">
      <dgm:prSet presAssocID="{97564623-C910-4764-B1E9-09368008F244}" presName="Name0" presStyleCnt="0">
        <dgm:presLayoutVars>
          <dgm:dir val="rev"/>
          <dgm:animLvl val="lvl"/>
          <dgm:resizeHandles val="exact"/>
        </dgm:presLayoutVars>
      </dgm:prSet>
      <dgm:spPr/>
    </dgm:pt>
    <dgm:pt modelId="{82A8F407-053D-4DF2-A517-BAAB9B51203E}" type="pres">
      <dgm:prSet presAssocID="{14010FF8-D11F-4C95-B790-2F560682BF4C}" presName="linNode" presStyleCnt="0"/>
      <dgm:spPr/>
    </dgm:pt>
    <dgm:pt modelId="{DAF7B6A8-3CA9-47A4-B462-B965A648D2E5}" type="pres">
      <dgm:prSet presAssocID="{14010FF8-D11F-4C95-B790-2F560682BF4C}" presName="parentText" presStyleLbl="node1" presStyleIdx="0" presStyleCnt="3" custScaleX="89933" custScaleY="52361" custLinFactNeighborX="-159" custLinFactNeighborY="-5282">
        <dgm:presLayoutVars>
          <dgm:chMax val="1"/>
          <dgm:bulletEnabled val="1"/>
        </dgm:presLayoutVars>
      </dgm:prSet>
      <dgm:spPr/>
    </dgm:pt>
    <dgm:pt modelId="{8E16C23D-8F23-497A-BA31-E5CDD9C5F566}" type="pres">
      <dgm:prSet presAssocID="{14010FF8-D11F-4C95-B790-2F560682BF4C}" presName="descendantText" presStyleLbl="alignAccFollowNode1" presStyleIdx="0" presStyleCnt="3" custScaleX="111324" custScaleY="54170" custLinFactNeighborX="-7285" custLinFactNeighborY="0">
        <dgm:presLayoutVars>
          <dgm:bulletEnabled val="1"/>
        </dgm:presLayoutVars>
      </dgm:prSet>
      <dgm:spPr/>
    </dgm:pt>
    <dgm:pt modelId="{855B0B9A-B81D-448D-B5E4-437792524C88}" type="pres">
      <dgm:prSet presAssocID="{040F1260-D2D0-4623-BFE1-C55C1EFA1733}" presName="sp" presStyleCnt="0"/>
      <dgm:spPr/>
    </dgm:pt>
    <dgm:pt modelId="{BE4D473A-FB43-458B-8F2C-0B99117230A1}" type="pres">
      <dgm:prSet presAssocID="{18DE5DC5-0700-4AB3-B012-0B18A1D38A16}" presName="linNode" presStyleCnt="0"/>
      <dgm:spPr/>
    </dgm:pt>
    <dgm:pt modelId="{8292E1DE-7587-44F9-A044-6CB95CFE5776}" type="pres">
      <dgm:prSet presAssocID="{18DE5DC5-0700-4AB3-B012-0B18A1D38A16}" presName="parentText" presStyleLbl="node1" presStyleIdx="1" presStyleCnt="3" custScaleX="90494" custScaleY="98006" custLinFactNeighborX="106" custLinFactNeighborY="-9312">
        <dgm:presLayoutVars>
          <dgm:chMax val="1"/>
          <dgm:bulletEnabled val="1"/>
        </dgm:presLayoutVars>
      </dgm:prSet>
      <dgm:spPr/>
    </dgm:pt>
    <dgm:pt modelId="{CF5A7A20-E0CB-4120-AC41-9B8935C8F048}" type="pres">
      <dgm:prSet presAssocID="{18DE5DC5-0700-4AB3-B012-0B18A1D38A16}" presName="descendantText" presStyleLbl="alignAccFollowNode1" presStyleIdx="1" presStyleCnt="3" custScaleX="105948" custScaleY="131916" custLinFactNeighborX="-3480" custLinFactNeighborY="-8713">
        <dgm:presLayoutVars>
          <dgm:bulletEnabled val="1"/>
        </dgm:presLayoutVars>
      </dgm:prSet>
      <dgm:spPr/>
    </dgm:pt>
    <dgm:pt modelId="{8A3589EF-59D7-42B2-89DD-8C0CAFEE9633}" type="pres">
      <dgm:prSet presAssocID="{59405F2F-8D9B-43D0-A724-A02458F1830F}" presName="sp" presStyleCnt="0"/>
      <dgm:spPr/>
    </dgm:pt>
    <dgm:pt modelId="{73ACF9A0-0B65-4CE6-BAC7-7E8673944388}" type="pres">
      <dgm:prSet presAssocID="{CAEEECDD-E2ED-4E80-9C84-E882A193FD35}" presName="linNode" presStyleCnt="0"/>
      <dgm:spPr/>
    </dgm:pt>
    <dgm:pt modelId="{4811758A-F113-406B-8F78-34141CD2BEC3}" type="pres">
      <dgm:prSet presAssocID="{CAEEECDD-E2ED-4E80-9C84-E882A193FD35}" presName="parentText" presStyleLbl="node1" presStyleIdx="2" presStyleCnt="3" custScaleX="89933" custScaleY="116400" custLinFactNeighborX="1209" custLinFactNeighborY="-9874">
        <dgm:presLayoutVars>
          <dgm:chMax val="1"/>
          <dgm:bulletEnabled val="1"/>
        </dgm:presLayoutVars>
      </dgm:prSet>
      <dgm:spPr/>
    </dgm:pt>
    <dgm:pt modelId="{32656607-4778-4844-8A30-125E86B3507E}" type="pres">
      <dgm:prSet presAssocID="{CAEEECDD-E2ED-4E80-9C84-E882A193FD35}" presName="descendantText" presStyleLbl="alignAccFollowNode1" presStyleIdx="2" presStyleCnt="3" custScaleX="109892" custScaleY="142566" custLinFactNeighborX="-1270" custLinFactNeighborY="-7236">
        <dgm:presLayoutVars>
          <dgm:bulletEnabled val="1"/>
        </dgm:presLayoutVars>
      </dgm:prSet>
      <dgm:spPr/>
    </dgm:pt>
  </dgm:ptLst>
  <dgm:cxnLst>
    <dgm:cxn modelId="{FBCA1A08-D315-499E-97EA-D1000E596CF2}" type="presOf" srcId="{63F3EA26-F2B3-4D65-8CB0-78FF6BB1BABA}" destId="{CF5A7A20-E0CB-4120-AC41-9B8935C8F048}" srcOrd="0" destOrd="0" presId="urn:microsoft.com/office/officeart/2005/8/layout/vList5"/>
    <dgm:cxn modelId="{99161E0A-0345-4E31-85A4-6DEEA9129B68}" type="presOf" srcId="{97564623-C910-4764-B1E9-09368008F244}" destId="{38453680-9C47-4308-86E3-292D4759B26E}" srcOrd="0" destOrd="0" presId="urn:microsoft.com/office/officeart/2005/8/layout/vList5"/>
    <dgm:cxn modelId="{DFF5582F-7211-49BC-89EE-109C52850F53}" type="presOf" srcId="{13FD0D0A-7C43-4952-87F7-BAF9D065679C}" destId="{CF5A7A20-E0CB-4120-AC41-9B8935C8F048}" srcOrd="0" destOrd="3" presId="urn:microsoft.com/office/officeart/2005/8/layout/vList5"/>
    <dgm:cxn modelId="{51896532-1323-414F-9CFB-57690A2B129D}" type="presOf" srcId="{FAE72CBA-1CDF-47F7-8AC1-29114BE47D94}" destId="{CF5A7A20-E0CB-4120-AC41-9B8935C8F048}" srcOrd="0" destOrd="4" presId="urn:microsoft.com/office/officeart/2005/8/layout/vList5"/>
    <dgm:cxn modelId="{561A9539-9111-4C3B-9ADE-2E23D05ADE5E}" srcId="{18DE5DC5-0700-4AB3-B012-0B18A1D38A16}" destId="{AE4B03F1-090F-413B-A660-8EF673C6FFAC}" srcOrd="1" destOrd="0" parTransId="{FB2C2A0F-ABA7-490F-B27E-97C4381F2005}" sibTransId="{FC8A6234-772E-4DEE-8707-2A092E008436}"/>
    <dgm:cxn modelId="{5D2D9B39-6734-48C8-B62C-222FD668330F}" srcId="{14010FF8-D11F-4C95-B790-2F560682BF4C}" destId="{F30DD433-27F8-4F4F-84F4-19D816DEEB89}" srcOrd="0" destOrd="0" parTransId="{883C8FD9-4FE6-4C9D-9D18-4D83E47F78BD}" sibTransId="{656F82F0-C252-441D-A129-ED6F4099F1E6}"/>
    <dgm:cxn modelId="{1FBFE33A-826B-4BBB-978D-76078E406049}" type="presOf" srcId="{6CAD4F67-0388-4B6C-B60D-76951C0D1AF7}" destId="{CF5A7A20-E0CB-4120-AC41-9B8935C8F048}" srcOrd="0" destOrd="2" presId="urn:microsoft.com/office/officeart/2005/8/layout/vList5"/>
    <dgm:cxn modelId="{6F99875B-8C85-4405-8685-D57CFCAD84EE}" srcId="{97564623-C910-4764-B1E9-09368008F244}" destId="{18DE5DC5-0700-4AB3-B012-0B18A1D38A16}" srcOrd="1" destOrd="0" parTransId="{8FF60CFA-B2BF-432B-87E2-CCE17EFDB6F1}" sibTransId="{59405F2F-8D9B-43D0-A724-A02458F1830F}"/>
    <dgm:cxn modelId="{BD94865E-97A6-4F86-8259-AC34469141B0}" type="presOf" srcId="{AE4B03F1-090F-413B-A660-8EF673C6FFAC}" destId="{CF5A7A20-E0CB-4120-AC41-9B8935C8F048}" srcOrd="0" destOrd="1" presId="urn:microsoft.com/office/officeart/2005/8/layout/vList5"/>
    <dgm:cxn modelId="{905B4F60-C289-4126-8D5F-DFFF4E1E7E93}" srcId="{97564623-C910-4764-B1E9-09368008F244}" destId="{14010FF8-D11F-4C95-B790-2F560682BF4C}" srcOrd="0" destOrd="0" parTransId="{09A3B67D-4223-400C-BF99-BA7B5C024C67}" sibTransId="{040F1260-D2D0-4623-BFE1-C55C1EFA1733}"/>
    <dgm:cxn modelId="{485F0661-5707-4A43-A482-BD45FBF66A64}" srcId="{14010FF8-D11F-4C95-B790-2F560682BF4C}" destId="{040B20F3-6E0A-4EA4-9CC8-57097F63DE23}" srcOrd="1" destOrd="0" parTransId="{A3D5336D-4E1D-4521-B8CF-6FDC7E572FFB}" sibTransId="{C650781A-67F9-4947-AF3C-C9276A24B433}"/>
    <dgm:cxn modelId="{BBD24E61-A054-4B9B-A745-FF5B0CB0DC48}" type="presOf" srcId="{CAEEECDD-E2ED-4E80-9C84-E882A193FD35}" destId="{4811758A-F113-406B-8F78-34141CD2BEC3}" srcOrd="0" destOrd="0" presId="urn:microsoft.com/office/officeart/2005/8/layout/vList5"/>
    <dgm:cxn modelId="{74BA7C65-F046-48ED-9C8E-749B439B83B8}" srcId="{18DE5DC5-0700-4AB3-B012-0B18A1D38A16}" destId="{6CAD4F67-0388-4B6C-B60D-76951C0D1AF7}" srcOrd="2" destOrd="0" parTransId="{9119419E-ED9A-4DEB-9E94-2D56C72D2870}" sibTransId="{1212EBED-1B65-4A4A-8B47-F12130BB54F3}"/>
    <dgm:cxn modelId="{337D3449-C4D9-43B8-BC34-486C1C13D7DC}" srcId="{18DE5DC5-0700-4AB3-B012-0B18A1D38A16}" destId="{63F3EA26-F2B3-4D65-8CB0-78FF6BB1BABA}" srcOrd="0" destOrd="0" parTransId="{C630D208-F39B-4702-8978-472CBF6FACDB}" sibTransId="{20B0ADBA-D223-4076-85AC-38EFC7AA3CF6}"/>
    <dgm:cxn modelId="{DC2A476B-3012-4F2D-ABF2-010A70A2EC1C}" type="presOf" srcId="{0667B46C-99C6-4310-9B1C-3568D41180C8}" destId="{32656607-4778-4844-8A30-125E86B3507E}" srcOrd="0" destOrd="0" presId="urn:microsoft.com/office/officeart/2005/8/layout/vList5"/>
    <dgm:cxn modelId="{FAE2FC73-9671-4BAF-B7F8-4DF059BCDA92}" type="presOf" srcId="{18DE5DC5-0700-4AB3-B012-0B18A1D38A16}" destId="{8292E1DE-7587-44F9-A044-6CB95CFE5776}" srcOrd="0" destOrd="0" presId="urn:microsoft.com/office/officeart/2005/8/layout/vList5"/>
    <dgm:cxn modelId="{F5FC2175-E65E-491D-8753-226ADB21E9BC}" srcId="{CAEEECDD-E2ED-4E80-9C84-E882A193FD35}" destId="{5BF59A38-5777-47A8-AFCA-88FA42ED0885}" srcOrd="2" destOrd="0" parTransId="{2F09BD66-C2FF-42AB-BD86-C5E26D6A481B}" sibTransId="{B90751A9-99E9-4717-8857-0E7CCB229D65}"/>
    <dgm:cxn modelId="{140FC958-16D7-4FD4-83C8-CDE1DFCAD82D}" type="presOf" srcId="{040B20F3-6E0A-4EA4-9CC8-57097F63DE23}" destId="{8E16C23D-8F23-497A-BA31-E5CDD9C5F566}" srcOrd="0" destOrd="1" presId="urn:microsoft.com/office/officeart/2005/8/layout/vList5"/>
    <dgm:cxn modelId="{8303507E-FF4B-4BD8-99A6-49525827D8C2}" srcId="{18DE5DC5-0700-4AB3-B012-0B18A1D38A16}" destId="{13FD0D0A-7C43-4952-87F7-BAF9D065679C}" srcOrd="3" destOrd="0" parTransId="{24E96FE0-8AA0-4C61-BFA1-35BFBB15A5A7}" sibTransId="{4BFA8E2E-C7F2-4EB4-91C6-4A76E41FB3BF}"/>
    <dgm:cxn modelId="{7C8AAD7F-EB23-48FA-84C9-BDE22772AAC7}" srcId="{CAEEECDD-E2ED-4E80-9C84-E882A193FD35}" destId="{0667B46C-99C6-4310-9B1C-3568D41180C8}" srcOrd="0" destOrd="0" parTransId="{D2F3BFE2-DC29-49E7-B0B3-D75C7D907768}" sibTransId="{BFCF06BA-0E49-4F1F-B56A-1188AF8E727C}"/>
    <dgm:cxn modelId="{1CD61A84-A520-4207-86A2-5C989353FEDD}" srcId="{97564623-C910-4764-B1E9-09368008F244}" destId="{CAEEECDD-E2ED-4E80-9C84-E882A193FD35}" srcOrd="2" destOrd="0" parTransId="{A329798C-C7D4-4621-AE7E-774652176CD6}" sibTransId="{1A8F6726-207D-46E0-9DBB-D22F9331DFCA}"/>
    <dgm:cxn modelId="{30319D96-37F3-46BA-8B4E-F06786FDB010}" srcId="{CAEEECDD-E2ED-4E80-9C84-E882A193FD35}" destId="{9200796D-9A46-4C1D-920D-17461AFFAADF}" srcOrd="1" destOrd="0" parTransId="{42281E8F-6ED6-4CE4-9FFE-4CD6DC972CEF}" sibTransId="{4F00B9C5-655E-4D89-BFA0-3246C87FEB40}"/>
    <dgm:cxn modelId="{28B2FA9B-E7C5-43FD-85B5-45A63708A5DA}" type="presOf" srcId="{14010FF8-D11F-4C95-B790-2F560682BF4C}" destId="{DAF7B6A8-3CA9-47A4-B462-B965A648D2E5}" srcOrd="0" destOrd="0" presId="urn:microsoft.com/office/officeart/2005/8/layout/vList5"/>
    <dgm:cxn modelId="{08A33BB9-F352-4918-AEB7-09EDAE3AAA48}" srcId="{18DE5DC5-0700-4AB3-B012-0B18A1D38A16}" destId="{FAE72CBA-1CDF-47F7-8AC1-29114BE47D94}" srcOrd="4" destOrd="0" parTransId="{33B5E764-182E-4AD2-8ED4-4D51E4075EBB}" sibTransId="{9EF97C24-FC4E-4DB2-9038-CA993DB22E40}"/>
    <dgm:cxn modelId="{D3F53ABC-B161-45BB-9D05-D3AF9B46AE6D}" type="presOf" srcId="{F30DD433-27F8-4F4F-84F4-19D816DEEB89}" destId="{8E16C23D-8F23-497A-BA31-E5CDD9C5F566}" srcOrd="0" destOrd="0" presId="urn:microsoft.com/office/officeart/2005/8/layout/vList5"/>
    <dgm:cxn modelId="{22B42DCB-937B-4FE7-9A67-67C4585CD6D9}" type="presOf" srcId="{5BF59A38-5777-47A8-AFCA-88FA42ED0885}" destId="{32656607-4778-4844-8A30-125E86B3507E}" srcOrd="0" destOrd="2" presId="urn:microsoft.com/office/officeart/2005/8/layout/vList5"/>
    <dgm:cxn modelId="{A28D90F3-EAD0-4087-B03A-4F9DE342BBCE}" type="presOf" srcId="{9200796D-9A46-4C1D-920D-17461AFFAADF}" destId="{32656607-4778-4844-8A30-125E86B3507E}" srcOrd="0" destOrd="1" presId="urn:microsoft.com/office/officeart/2005/8/layout/vList5"/>
    <dgm:cxn modelId="{E000C9EF-451B-4274-AAD5-B6FF189777F7}" type="presParOf" srcId="{38453680-9C47-4308-86E3-292D4759B26E}" destId="{82A8F407-053D-4DF2-A517-BAAB9B51203E}" srcOrd="0" destOrd="0" presId="urn:microsoft.com/office/officeart/2005/8/layout/vList5"/>
    <dgm:cxn modelId="{9D61E35A-D899-4B29-A2D9-EEAE4FF11458}" type="presParOf" srcId="{82A8F407-053D-4DF2-A517-BAAB9B51203E}" destId="{DAF7B6A8-3CA9-47A4-B462-B965A648D2E5}" srcOrd="0" destOrd="0" presId="urn:microsoft.com/office/officeart/2005/8/layout/vList5"/>
    <dgm:cxn modelId="{ED46A481-141A-4B87-BCA2-4F2446C5C7E6}" type="presParOf" srcId="{82A8F407-053D-4DF2-A517-BAAB9B51203E}" destId="{8E16C23D-8F23-497A-BA31-E5CDD9C5F566}" srcOrd="1" destOrd="0" presId="urn:microsoft.com/office/officeart/2005/8/layout/vList5"/>
    <dgm:cxn modelId="{A1E4A0E8-995D-4C60-A689-DD025E164C20}" type="presParOf" srcId="{38453680-9C47-4308-86E3-292D4759B26E}" destId="{855B0B9A-B81D-448D-B5E4-437792524C88}" srcOrd="1" destOrd="0" presId="urn:microsoft.com/office/officeart/2005/8/layout/vList5"/>
    <dgm:cxn modelId="{61213F3F-AB22-486E-A6BE-B759349A8A8F}" type="presParOf" srcId="{38453680-9C47-4308-86E3-292D4759B26E}" destId="{BE4D473A-FB43-458B-8F2C-0B99117230A1}" srcOrd="2" destOrd="0" presId="urn:microsoft.com/office/officeart/2005/8/layout/vList5"/>
    <dgm:cxn modelId="{BDA564D5-F13E-4905-8960-945111E13D69}" type="presParOf" srcId="{BE4D473A-FB43-458B-8F2C-0B99117230A1}" destId="{8292E1DE-7587-44F9-A044-6CB95CFE5776}" srcOrd="0" destOrd="0" presId="urn:microsoft.com/office/officeart/2005/8/layout/vList5"/>
    <dgm:cxn modelId="{C0AD1CD8-9EC2-49D8-BE53-DD1FE4BAD3C0}" type="presParOf" srcId="{BE4D473A-FB43-458B-8F2C-0B99117230A1}" destId="{CF5A7A20-E0CB-4120-AC41-9B8935C8F048}" srcOrd="1" destOrd="0" presId="urn:microsoft.com/office/officeart/2005/8/layout/vList5"/>
    <dgm:cxn modelId="{D0E6DAD4-8C2C-49EC-A403-CD16D7C17B67}" type="presParOf" srcId="{38453680-9C47-4308-86E3-292D4759B26E}" destId="{8A3589EF-59D7-42B2-89DD-8C0CAFEE9633}" srcOrd="3" destOrd="0" presId="urn:microsoft.com/office/officeart/2005/8/layout/vList5"/>
    <dgm:cxn modelId="{A21D3C41-6A9F-4DF7-A407-10BB6E480D3E}" type="presParOf" srcId="{38453680-9C47-4308-86E3-292D4759B26E}" destId="{73ACF9A0-0B65-4CE6-BAC7-7E8673944388}" srcOrd="4" destOrd="0" presId="urn:microsoft.com/office/officeart/2005/8/layout/vList5"/>
    <dgm:cxn modelId="{402BA2E0-1AFC-474C-91AC-57203F19AD1A}" type="presParOf" srcId="{73ACF9A0-0B65-4CE6-BAC7-7E8673944388}" destId="{4811758A-F113-406B-8F78-34141CD2BEC3}" srcOrd="0" destOrd="0" presId="urn:microsoft.com/office/officeart/2005/8/layout/vList5"/>
    <dgm:cxn modelId="{9C14E60A-9132-46B9-9CAA-ABBC92A2A2B8}" type="presParOf" srcId="{73ACF9A0-0B65-4CE6-BAC7-7E8673944388}" destId="{32656607-4778-4844-8A30-125E86B3507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564623-C910-4764-B1E9-09368008F2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4010FF8-D11F-4C95-B790-2F560682BF4C}">
      <dgm:prSet phldrT="[טקסט]"/>
      <dgm:spPr/>
      <dgm:t>
        <a:bodyPr/>
        <a:lstStyle/>
        <a:p>
          <a:pPr rtl="1"/>
          <a:r>
            <a:rPr lang="he-IL" dirty="0"/>
            <a:t>קרוב </a:t>
          </a:r>
        </a:p>
      </dgm:t>
    </dgm:pt>
    <dgm:pt modelId="{09A3B67D-4223-400C-BF99-BA7B5C024C67}" type="parTrans" cxnId="{905B4F60-C289-4126-8D5F-DFFF4E1E7E93}">
      <dgm:prSet/>
      <dgm:spPr/>
      <dgm:t>
        <a:bodyPr/>
        <a:lstStyle/>
        <a:p>
          <a:pPr rtl="1"/>
          <a:endParaRPr lang="he-IL"/>
        </a:p>
      </dgm:t>
    </dgm:pt>
    <dgm:pt modelId="{040F1260-D2D0-4623-BFE1-C55C1EFA1733}" type="sibTrans" cxnId="{905B4F60-C289-4126-8D5F-DFFF4E1E7E93}">
      <dgm:prSet/>
      <dgm:spPr/>
      <dgm:t>
        <a:bodyPr/>
        <a:lstStyle/>
        <a:p>
          <a:pPr rtl="1"/>
          <a:endParaRPr lang="he-IL"/>
        </a:p>
      </dgm:t>
    </dgm:pt>
    <dgm:pt modelId="{F30DD433-27F8-4F4F-84F4-19D816DEEB89}">
      <dgm:prSet phldrT="[טקסט]" custT="1"/>
      <dgm:spPr/>
      <dgm:t>
        <a:bodyPr/>
        <a:lstStyle/>
        <a:p>
          <a:pPr rtl="1"/>
          <a:r>
            <a:rPr lang="he-IL" sz="2800" dirty="0"/>
            <a:t>בן זוג, הורה, בן </a:t>
          </a:r>
          <a:r>
            <a:rPr lang="he-IL" sz="2800"/>
            <a:t>או בת, אח או אחות.</a:t>
          </a:r>
          <a:endParaRPr lang="he-IL" sz="2800" dirty="0"/>
        </a:p>
      </dgm:t>
    </dgm:pt>
    <dgm:pt modelId="{883C8FD9-4FE6-4C9D-9D18-4D83E47F78BD}" type="parTrans" cxnId="{5D2D9B39-6734-48C8-B62C-222FD668330F}">
      <dgm:prSet/>
      <dgm:spPr/>
      <dgm:t>
        <a:bodyPr/>
        <a:lstStyle/>
        <a:p>
          <a:pPr rtl="1"/>
          <a:endParaRPr lang="he-IL"/>
        </a:p>
      </dgm:t>
    </dgm:pt>
    <dgm:pt modelId="{656F82F0-C252-441D-A129-ED6F4099F1E6}" type="sibTrans" cxnId="{5D2D9B39-6734-48C8-B62C-222FD668330F}">
      <dgm:prSet/>
      <dgm:spPr/>
      <dgm:t>
        <a:bodyPr/>
        <a:lstStyle/>
        <a:p>
          <a:pPr rtl="1"/>
          <a:endParaRPr lang="he-IL"/>
        </a:p>
      </dgm:t>
    </dgm:pt>
    <dgm:pt modelId="{18DE5DC5-0700-4AB3-B012-0B18A1D38A16}">
      <dgm:prSet phldrT="[טקסט]"/>
      <dgm:spPr/>
      <dgm:t>
        <a:bodyPr/>
        <a:lstStyle/>
        <a:p>
          <a:pPr rtl="1"/>
          <a:r>
            <a:rPr lang="he-IL" dirty="0"/>
            <a:t>תחולה</a:t>
          </a:r>
        </a:p>
      </dgm:t>
    </dgm:pt>
    <dgm:pt modelId="{8FF60CFA-B2BF-432B-87E2-CCE17EFDB6F1}" type="parTrans" cxnId="{6F99875B-8C85-4405-8685-D57CFCAD84EE}">
      <dgm:prSet/>
      <dgm:spPr/>
      <dgm:t>
        <a:bodyPr/>
        <a:lstStyle/>
        <a:p>
          <a:pPr rtl="1"/>
          <a:endParaRPr lang="he-IL"/>
        </a:p>
      </dgm:t>
    </dgm:pt>
    <dgm:pt modelId="{59405F2F-8D9B-43D0-A724-A02458F1830F}" type="sibTrans" cxnId="{6F99875B-8C85-4405-8685-D57CFCAD84EE}">
      <dgm:prSet/>
      <dgm:spPr/>
      <dgm:t>
        <a:bodyPr/>
        <a:lstStyle/>
        <a:p>
          <a:pPr rtl="1"/>
          <a:endParaRPr lang="he-IL"/>
        </a:p>
      </dgm:t>
    </dgm:pt>
    <dgm:pt modelId="{13FD0D0A-7C43-4952-87F7-BAF9D065679C}">
      <dgm:prSet phldrT="[טקסט]" custT="1"/>
      <dgm:spPr/>
      <dgm:t>
        <a:bodyPr/>
        <a:lstStyle/>
        <a:p>
          <a:pPr marL="0" indent="0" rtl="1">
            <a:buFont typeface="Arial" panose="020B0604020202020204" pitchFamily="34" charset="0"/>
            <a:buChar char="•"/>
          </a:pPr>
          <a:r>
            <a:rPr lang="he-IL" sz="2200" dirty="0"/>
            <a:t>חבר מועצה, קרובו, סוכנו או שותפו</a:t>
          </a:r>
        </a:p>
        <a:p>
          <a:pPr marL="0" indent="0" rtl="1">
            <a:buFont typeface="Arial" panose="020B0604020202020204" pitchFamily="34" charset="0"/>
            <a:buChar char="•"/>
            <a:tabLst/>
          </a:pPr>
          <a:r>
            <a:rPr lang="he-IL" sz="2200" dirty="0"/>
            <a:t>תאגיד שיש בהם 10% מהון או רווחים או שאחד מהם מנהל או עובד אחראי בו.</a:t>
          </a:r>
        </a:p>
        <a:p>
          <a:pPr marL="0" indent="0" rtl="1">
            <a:buFont typeface="Arial" panose="020B0604020202020204" pitchFamily="34" charset="0"/>
            <a:buChar char="•"/>
          </a:pPr>
          <a:r>
            <a:rPr lang="he-IL" sz="2200" dirty="0"/>
            <a:t>חוזה או </a:t>
          </a:r>
          <a:r>
            <a:rPr lang="he-IL" sz="2200" i="1" dirty="0"/>
            <a:t>עסקה</a:t>
          </a:r>
          <a:r>
            <a:rPr lang="he-IL" sz="2200" dirty="0"/>
            <a:t> עם העיריה או עם </a:t>
          </a:r>
          <a:r>
            <a:rPr lang="he-IL" sz="2200" b="1" dirty="0"/>
            <a:t>תאגיד </a:t>
          </a:r>
          <a:r>
            <a:rPr lang="he-IL" sz="2200" dirty="0"/>
            <a:t>בשליטתה</a:t>
          </a:r>
        </a:p>
        <a:p>
          <a:pPr marL="0" indent="0" rtl="1"/>
          <a:endParaRPr lang="he-IL" sz="2200" dirty="0"/>
        </a:p>
      </dgm:t>
    </dgm:pt>
    <dgm:pt modelId="{24E96FE0-8AA0-4C61-BFA1-35BFBB15A5A7}" type="parTrans" cxnId="{8303507E-FF4B-4BD8-99A6-49525827D8C2}">
      <dgm:prSet/>
      <dgm:spPr/>
      <dgm:t>
        <a:bodyPr/>
        <a:lstStyle/>
        <a:p>
          <a:pPr rtl="1"/>
          <a:endParaRPr lang="he-IL"/>
        </a:p>
      </dgm:t>
    </dgm:pt>
    <dgm:pt modelId="{4BFA8E2E-C7F2-4EB4-91C6-4A76E41FB3BF}" type="sibTrans" cxnId="{8303507E-FF4B-4BD8-99A6-49525827D8C2}">
      <dgm:prSet/>
      <dgm:spPr/>
      <dgm:t>
        <a:bodyPr/>
        <a:lstStyle/>
        <a:p>
          <a:pPr rtl="1"/>
          <a:endParaRPr lang="he-IL"/>
        </a:p>
      </dgm:t>
    </dgm:pt>
    <dgm:pt modelId="{CAEEECDD-E2ED-4E80-9C84-E882A193FD35}">
      <dgm:prSet phldrT="[טקסט]"/>
      <dgm:spPr/>
      <dgm:t>
        <a:bodyPr/>
        <a:lstStyle/>
        <a:p>
          <a:pPr rtl="1"/>
          <a:r>
            <a:rPr lang="he-IL" dirty="0"/>
            <a:t>פרוצדורה נדרשת</a:t>
          </a:r>
        </a:p>
      </dgm:t>
    </dgm:pt>
    <dgm:pt modelId="{A329798C-C7D4-4621-AE7E-774652176CD6}" type="parTrans" cxnId="{1CD61A84-A520-4207-86A2-5C989353FEDD}">
      <dgm:prSet/>
      <dgm:spPr/>
      <dgm:t>
        <a:bodyPr/>
        <a:lstStyle/>
        <a:p>
          <a:pPr rtl="1"/>
          <a:endParaRPr lang="he-IL"/>
        </a:p>
      </dgm:t>
    </dgm:pt>
    <dgm:pt modelId="{1A8F6726-207D-46E0-9DBB-D22F9331DFCA}" type="sibTrans" cxnId="{1CD61A84-A520-4207-86A2-5C989353FEDD}">
      <dgm:prSet/>
      <dgm:spPr/>
      <dgm:t>
        <a:bodyPr/>
        <a:lstStyle/>
        <a:p>
          <a:pPr rtl="1"/>
          <a:endParaRPr lang="he-IL"/>
        </a:p>
      </dgm:t>
    </dgm:pt>
    <dgm:pt modelId="{0667B46C-99C6-4310-9B1C-3568D41180C8}">
      <dgm:prSet phldrT="[טקסט]" custT="1"/>
      <dgm:spPr/>
      <dgm:t>
        <a:bodyPr/>
        <a:lstStyle/>
        <a:p>
          <a:pPr marL="0" indent="0" rtl="1"/>
          <a:r>
            <a:rPr lang="he-IL" sz="2400" dirty="0"/>
            <a:t>ידוע של המועצה מראש.</a:t>
          </a:r>
        </a:p>
      </dgm:t>
    </dgm:pt>
    <dgm:pt modelId="{D2F3BFE2-DC29-49E7-B0B3-D75C7D907768}" type="parTrans" cxnId="{7C8AAD7F-EB23-48FA-84C9-BDE22772AAC7}">
      <dgm:prSet/>
      <dgm:spPr/>
      <dgm:t>
        <a:bodyPr/>
        <a:lstStyle/>
        <a:p>
          <a:pPr rtl="1"/>
          <a:endParaRPr lang="he-IL"/>
        </a:p>
      </dgm:t>
    </dgm:pt>
    <dgm:pt modelId="{BFCF06BA-0E49-4F1F-B56A-1188AF8E727C}" type="sibTrans" cxnId="{7C8AAD7F-EB23-48FA-84C9-BDE22772AAC7}">
      <dgm:prSet/>
      <dgm:spPr/>
      <dgm:t>
        <a:bodyPr/>
        <a:lstStyle/>
        <a:p>
          <a:pPr rtl="1"/>
          <a:endParaRPr lang="he-IL"/>
        </a:p>
      </dgm:t>
    </dgm:pt>
    <dgm:pt modelId="{9A792264-C215-4795-A754-E8546F524778}">
      <dgm:prSet phldrT="[טקסט]" custT="1"/>
      <dgm:spPr/>
      <dgm:t>
        <a:bodyPr/>
        <a:lstStyle/>
        <a:p>
          <a:pPr marL="0" indent="0" rtl="1">
            <a:tabLst/>
          </a:pPr>
          <a:r>
            <a:rPr lang="he-IL" sz="2400" dirty="0"/>
            <a:t>אישור מועצה ברוב של שני שלישים</a:t>
          </a:r>
        </a:p>
      </dgm:t>
    </dgm:pt>
    <dgm:pt modelId="{45AE6AD1-A8F9-47B1-AF03-19EA9ADCB40A}" type="parTrans" cxnId="{6714C4D3-5707-4BF9-BE8B-77E105D5F3CD}">
      <dgm:prSet/>
      <dgm:spPr/>
      <dgm:t>
        <a:bodyPr/>
        <a:lstStyle/>
        <a:p>
          <a:endParaRPr lang="en-US"/>
        </a:p>
      </dgm:t>
    </dgm:pt>
    <dgm:pt modelId="{7F5755B7-4FDE-4AF5-B593-A184D8984684}" type="sibTrans" cxnId="{6714C4D3-5707-4BF9-BE8B-77E105D5F3CD}">
      <dgm:prSet/>
      <dgm:spPr/>
      <dgm:t>
        <a:bodyPr/>
        <a:lstStyle/>
        <a:p>
          <a:endParaRPr lang="en-US"/>
        </a:p>
      </dgm:t>
    </dgm:pt>
    <dgm:pt modelId="{525CD444-E984-4253-8C3E-4BD2CE3BA6A9}">
      <dgm:prSet phldrT="[טקסט]" custT="1"/>
      <dgm:spPr/>
      <dgm:t>
        <a:bodyPr/>
        <a:lstStyle/>
        <a:p>
          <a:pPr marL="0" indent="0" rtl="1"/>
          <a:r>
            <a:rPr lang="he-IL" sz="2400" dirty="0"/>
            <a:t>אישור השר</a:t>
          </a:r>
        </a:p>
      </dgm:t>
    </dgm:pt>
    <dgm:pt modelId="{5E797B3B-4F6A-4266-A9DB-62D278091740}" type="parTrans" cxnId="{491DC7FA-4314-4591-AD3F-2AADEF08723E}">
      <dgm:prSet/>
      <dgm:spPr/>
      <dgm:t>
        <a:bodyPr/>
        <a:lstStyle/>
        <a:p>
          <a:endParaRPr lang="en-US"/>
        </a:p>
      </dgm:t>
    </dgm:pt>
    <dgm:pt modelId="{07632BCC-DC62-4A2F-B420-5B7A2BE8DBC1}" type="sibTrans" cxnId="{491DC7FA-4314-4591-AD3F-2AADEF08723E}">
      <dgm:prSet/>
      <dgm:spPr/>
      <dgm:t>
        <a:bodyPr/>
        <a:lstStyle/>
        <a:p>
          <a:endParaRPr lang="en-US"/>
        </a:p>
      </dgm:t>
    </dgm:pt>
    <dgm:pt modelId="{040B20F3-6E0A-4EA4-9CC8-57097F63DE23}">
      <dgm:prSet phldrT="[טקסט]"/>
      <dgm:spPr/>
      <dgm:t>
        <a:bodyPr/>
        <a:lstStyle/>
        <a:p>
          <a:pPr rtl="1"/>
          <a:endParaRPr lang="he-IL" sz="1600" dirty="0"/>
        </a:p>
      </dgm:t>
    </dgm:pt>
    <dgm:pt modelId="{A3D5336D-4E1D-4521-B8CF-6FDC7E572FFB}" type="parTrans" cxnId="{485F0661-5707-4A43-A482-BD45FBF66A64}">
      <dgm:prSet/>
      <dgm:spPr/>
      <dgm:t>
        <a:bodyPr/>
        <a:lstStyle/>
        <a:p>
          <a:endParaRPr lang="en-US"/>
        </a:p>
      </dgm:t>
    </dgm:pt>
    <dgm:pt modelId="{C650781A-67F9-4947-AF3C-C9276A24B433}" type="sibTrans" cxnId="{485F0661-5707-4A43-A482-BD45FBF66A64}">
      <dgm:prSet/>
      <dgm:spPr/>
      <dgm:t>
        <a:bodyPr/>
        <a:lstStyle/>
        <a:p>
          <a:endParaRPr lang="en-US"/>
        </a:p>
      </dgm:t>
    </dgm:pt>
    <dgm:pt modelId="{FAE72CBA-1CDF-47F7-8AC1-29114BE47D94}">
      <dgm:prSet phldrT="[טקסט]" custT="1"/>
      <dgm:spPr/>
      <dgm:t>
        <a:bodyPr/>
        <a:lstStyle/>
        <a:p>
          <a:pPr marL="171450" indent="0" rtl="1"/>
          <a:endParaRPr lang="he-IL" sz="2200" dirty="0"/>
        </a:p>
      </dgm:t>
    </dgm:pt>
    <dgm:pt modelId="{33B5E764-182E-4AD2-8ED4-4D51E4075EBB}" type="parTrans" cxnId="{08A33BB9-F352-4918-AEB7-09EDAE3AAA48}">
      <dgm:prSet/>
      <dgm:spPr/>
      <dgm:t>
        <a:bodyPr/>
        <a:lstStyle/>
        <a:p>
          <a:endParaRPr lang="en-US"/>
        </a:p>
      </dgm:t>
    </dgm:pt>
    <dgm:pt modelId="{9EF97C24-FC4E-4DB2-9038-CA993DB22E40}" type="sibTrans" cxnId="{08A33BB9-F352-4918-AEB7-09EDAE3AAA48}">
      <dgm:prSet/>
      <dgm:spPr/>
      <dgm:t>
        <a:bodyPr/>
        <a:lstStyle/>
        <a:p>
          <a:endParaRPr lang="en-US"/>
        </a:p>
      </dgm:t>
    </dgm:pt>
    <dgm:pt modelId="{AE4B03F1-090F-413B-A660-8EF673C6FFAC}">
      <dgm:prSet phldrT="[טקסט]" custT="1"/>
      <dgm:spPr/>
      <dgm:t>
        <a:bodyPr/>
        <a:lstStyle/>
        <a:p>
          <a:pPr marL="0" indent="0" rtl="1"/>
          <a:endParaRPr lang="he-IL" sz="2200" dirty="0"/>
        </a:p>
      </dgm:t>
    </dgm:pt>
    <dgm:pt modelId="{FB2C2A0F-ABA7-490F-B27E-97C4381F2005}" type="parTrans" cxnId="{561A9539-9111-4C3B-9ADE-2E23D05ADE5E}">
      <dgm:prSet/>
      <dgm:spPr/>
      <dgm:t>
        <a:bodyPr/>
        <a:lstStyle/>
        <a:p>
          <a:endParaRPr lang="en-US"/>
        </a:p>
      </dgm:t>
    </dgm:pt>
    <dgm:pt modelId="{FC8A6234-772E-4DEE-8707-2A092E008436}" type="sibTrans" cxnId="{561A9539-9111-4C3B-9ADE-2E23D05ADE5E}">
      <dgm:prSet/>
      <dgm:spPr/>
      <dgm:t>
        <a:bodyPr/>
        <a:lstStyle/>
        <a:p>
          <a:endParaRPr lang="en-US"/>
        </a:p>
      </dgm:t>
    </dgm:pt>
    <dgm:pt modelId="{6CAD4F67-0388-4B6C-B60D-76951C0D1AF7}">
      <dgm:prSet phldrT="[טקסט]" custT="1"/>
      <dgm:spPr/>
      <dgm:t>
        <a:bodyPr/>
        <a:lstStyle/>
        <a:p>
          <a:pPr marL="0" indent="0" rtl="1">
            <a:tabLst/>
          </a:pPr>
          <a:endParaRPr lang="he-IL" sz="2200" dirty="0"/>
        </a:p>
      </dgm:t>
    </dgm:pt>
    <dgm:pt modelId="{9119419E-ED9A-4DEB-9E94-2D56C72D2870}" type="parTrans" cxnId="{74BA7C65-F046-48ED-9C8E-749B439B83B8}">
      <dgm:prSet/>
      <dgm:spPr/>
      <dgm:t>
        <a:bodyPr/>
        <a:lstStyle/>
        <a:p>
          <a:endParaRPr lang="en-US"/>
        </a:p>
      </dgm:t>
    </dgm:pt>
    <dgm:pt modelId="{1212EBED-1B65-4A4A-8B47-F12130BB54F3}" type="sibTrans" cxnId="{74BA7C65-F046-48ED-9C8E-749B439B83B8}">
      <dgm:prSet/>
      <dgm:spPr/>
      <dgm:t>
        <a:bodyPr/>
        <a:lstStyle/>
        <a:p>
          <a:endParaRPr lang="en-US"/>
        </a:p>
      </dgm:t>
    </dgm:pt>
    <dgm:pt modelId="{38453680-9C47-4308-86E3-292D4759B26E}" type="pres">
      <dgm:prSet presAssocID="{97564623-C910-4764-B1E9-09368008F244}" presName="Name0" presStyleCnt="0">
        <dgm:presLayoutVars>
          <dgm:dir val="rev"/>
          <dgm:animLvl val="lvl"/>
          <dgm:resizeHandles val="exact"/>
        </dgm:presLayoutVars>
      </dgm:prSet>
      <dgm:spPr/>
    </dgm:pt>
    <dgm:pt modelId="{82A8F407-053D-4DF2-A517-BAAB9B51203E}" type="pres">
      <dgm:prSet presAssocID="{14010FF8-D11F-4C95-B790-2F560682BF4C}" presName="linNode" presStyleCnt="0"/>
      <dgm:spPr/>
    </dgm:pt>
    <dgm:pt modelId="{DAF7B6A8-3CA9-47A4-B462-B965A648D2E5}" type="pres">
      <dgm:prSet presAssocID="{14010FF8-D11F-4C95-B790-2F560682BF4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8E16C23D-8F23-497A-BA31-E5CDD9C5F566}" type="pres">
      <dgm:prSet presAssocID="{14010FF8-D11F-4C95-B790-2F560682BF4C}" presName="descendantText" presStyleLbl="alignAccFollowNode1" presStyleIdx="0" presStyleCnt="3">
        <dgm:presLayoutVars>
          <dgm:bulletEnabled val="1"/>
        </dgm:presLayoutVars>
      </dgm:prSet>
      <dgm:spPr/>
    </dgm:pt>
    <dgm:pt modelId="{855B0B9A-B81D-448D-B5E4-437792524C88}" type="pres">
      <dgm:prSet presAssocID="{040F1260-D2D0-4623-BFE1-C55C1EFA1733}" presName="sp" presStyleCnt="0"/>
      <dgm:spPr/>
    </dgm:pt>
    <dgm:pt modelId="{BE4D473A-FB43-458B-8F2C-0B99117230A1}" type="pres">
      <dgm:prSet presAssocID="{18DE5DC5-0700-4AB3-B012-0B18A1D38A16}" presName="linNode" presStyleCnt="0"/>
      <dgm:spPr/>
    </dgm:pt>
    <dgm:pt modelId="{8292E1DE-7587-44F9-A044-6CB95CFE5776}" type="pres">
      <dgm:prSet presAssocID="{18DE5DC5-0700-4AB3-B012-0B18A1D38A16}" presName="parentText" presStyleLbl="node1" presStyleIdx="1" presStyleCnt="3" custLinFactNeighborX="50" custLinFactNeighborY="-612">
        <dgm:presLayoutVars>
          <dgm:chMax val="1"/>
          <dgm:bulletEnabled val="1"/>
        </dgm:presLayoutVars>
      </dgm:prSet>
      <dgm:spPr/>
    </dgm:pt>
    <dgm:pt modelId="{CF5A7A20-E0CB-4120-AC41-9B8935C8F048}" type="pres">
      <dgm:prSet presAssocID="{18DE5DC5-0700-4AB3-B012-0B18A1D38A16}" presName="descendantText" presStyleLbl="alignAccFollowNode1" presStyleIdx="1" presStyleCnt="3" custScaleX="100527" custScaleY="152701" custLinFactNeighborX="-2811" custLinFactNeighborY="160">
        <dgm:presLayoutVars>
          <dgm:bulletEnabled val="1"/>
        </dgm:presLayoutVars>
      </dgm:prSet>
      <dgm:spPr/>
    </dgm:pt>
    <dgm:pt modelId="{8A3589EF-59D7-42B2-89DD-8C0CAFEE9633}" type="pres">
      <dgm:prSet presAssocID="{59405F2F-8D9B-43D0-A724-A02458F1830F}" presName="sp" presStyleCnt="0"/>
      <dgm:spPr/>
    </dgm:pt>
    <dgm:pt modelId="{73ACF9A0-0B65-4CE6-BAC7-7E8673944388}" type="pres">
      <dgm:prSet presAssocID="{CAEEECDD-E2ED-4E80-9C84-E882A193FD35}" presName="linNode" presStyleCnt="0"/>
      <dgm:spPr/>
    </dgm:pt>
    <dgm:pt modelId="{4811758A-F113-406B-8F78-34141CD2BEC3}" type="pres">
      <dgm:prSet presAssocID="{CAEEECDD-E2ED-4E80-9C84-E882A193FD3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32656607-4778-4844-8A30-125E86B3507E}" type="pres">
      <dgm:prSet presAssocID="{CAEEECDD-E2ED-4E80-9C84-E882A193FD35}" presName="descendantText" presStyleLbl="alignAccFollowNode1" presStyleIdx="2" presStyleCnt="3" custScaleY="112820">
        <dgm:presLayoutVars>
          <dgm:bulletEnabled val="1"/>
        </dgm:presLayoutVars>
      </dgm:prSet>
      <dgm:spPr/>
    </dgm:pt>
  </dgm:ptLst>
  <dgm:cxnLst>
    <dgm:cxn modelId="{99161E0A-0345-4E31-85A4-6DEEA9129B68}" type="presOf" srcId="{97564623-C910-4764-B1E9-09368008F244}" destId="{38453680-9C47-4308-86E3-292D4759B26E}" srcOrd="0" destOrd="0" presId="urn:microsoft.com/office/officeart/2005/8/layout/vList5"/>
    <dgm:cxn modelId="{DFF5582F-7211-49BC-89EE-109C52850F53}" type="presOf" srcId="{13FD0D0A-7C43-4952-87F7-BAF9D065679C}" destId="{CF5A7A20-E0CB-4120-AC41-9B8935C8F048}" srcOrd="0" destOrd="2" presId="urn:microsoft.com/office/officeart/2005/8/layout/vList5"/>
    <dgm:cxn modelId="{51896532-1323-414F-9CFB-57690A2B129D}" type="presOf" srcId="{FAE72CBA-1CDF-47F7-8AC1-29114BE47D94}" destId="{CF5A7A20-E0CB-4120-AC41-9B8935C8F048}" srcOrd="0" destOrd="3" presId="urn:microsoft.com/office/officeart/2005/8/layout/vList5"/>
    <dgm:cxn modelId="{561A9539-9111-4C3B-9ADE-2E23D05ADE5E}" srcId="{18DE5DC5-0700-4AB3-B012-0B18A1D38A16}" destId="{AE4B03F1-090F-413B-A660-8EF673C6FFAC}" srcOrd="0" destOrd="0" parTransId="{FB2C2A0F-ABA7-490F-B27E-97C4381F2005}" sibTransId="{FC8A6234-772E-4DEE-8707-2A092E008436}"/>
    <dgm:cxn modelId="{5D2D9B39-6734-48C8-B62C-222FD668330F}" srcId="{14010FF8-D11F-4C95-B790-2F560682BF4C}" destId="{F30DD433-27F8-4F4F-84F4-19D816DEEB89}" srcOrd="0" destOrd="0" parTransId="{883C8FD9-4FE6-4C9D-9D18-4D83E47F78BD}" sibTransId="{656F82F0-C252-441D-A129-ED6F4099F1E6}"/>
    <dgm:cxn modelId="{1FBFE33A-826B-4BBB-978D-76078E406049}" type="presOf" srcId="{6CAD4F67-0388-4B6C-B60D-76951C0D1AF7}" destId="{CF5A7A20-E0CB-4120-AC41-9B8935C8F048}" srcOrd="0" destOrd="1" presId="urn:microsoft.com/office/officeart/2005/8/layout/vList5"/>
    <dgm:cxn modelId="{6F99875B-8C85-4405-8685-D57CFCAD84EE}" srcId="{97564623-C910-4764-B1E9-09368008F244}" destId="{18DE5DC5-0700-4AB3-B012-0B18A1D38A16}" srcOrd="1" destOrd="0" parTransId="{8FF60CFA-B2BF-432B-87E2-CCE17EFDB6F1}" sibTransId="{59405F2F-8D9B-43D0-A724-A02458F1830F}"/>
    <dgm:cxn modelId="{BD94865E-97A6-4F86-8259-AC34469141B0}" type="presOf" srcId="{AE4B03F1-090F-413B-A660-8EF673C6FFAC}" destId="{CF5A7A20-E0CB-4120-AC41-9B8935C8F048}" srcOrd="0" destOrd="0" presId="urn:microsoft.com/office/officeart/2005/8/layout/vList5"/>
    <dgm:cxn modelId="{AA9D4060-4E4A-4D20-AC78-46F260CBF2FE}" type="presOf" srcId="{9A792264-C215-4795-A754-E8546F524778}" destId="{32656607-4778-4844-8A30-125E86B3507E}" srcOrd="0" destOrd="1" presId="urn:microsoft.com/office/officeart/2005/8/layout/vList5"/>
    <dgm:cxn modelId="{905B4F60-C289-4126-8D5F-DFFF4E1E7E93}" srcId="{97564623-C910-4764-B1E9-09368008F244}" destId="{14010FF8-D11F-4C95-B790-2F560682BF4C}" srcOrd="0" destOrd="0" parTransId="{09A3B67D-4223-400C-BF99-BA7B5C024C67}" sibTransId="{040F1260-D2D0-4623-BFE1-C55C1EFA1733}"/>
    <dgm:cxn modelId="{485F0661-5707-4A43-A482-BD45FBF66A64}" srcId="{14010FF8-D11F-4C95-B790-2F560682BF4C}" destId="{040B20F3-6E0A-4EA4-9CC8-57097F63DE23}" srcOrd="1" destOrd="0" parTransId="{A3D5336D-4E1D-4521-B8CF-6FDC7E572FFB}" sibTransId="{C650781A-67F9-4947-AF3C-C9276A24B433}"/>
    <dgm:cxn modelId="{BBD24E61-A054-4B9B-A745-FF5B0CB0DC48}" type="presOf" srcId="{CAEEECDD-E2ED-4E80-9C84-E882A193FD35}" destId="{4811758A-F113-406B-8F78-34141CD2BEC3}" srcOrd="0" destOrd="0" presId="urn:microsoft.com/office/officeart/2005/8/layout/vList5"/>
    <dgm:cxn modelId="{74BA7C65-F046-48ED-9C8E-749B439B83B8}" srcId="{18DE5DC5-0700-4AB3-B012-0B18A1D38A16}" destId="{6CAD4F67-0388-4B6C-B60D-76951C0D1AF7}" srcOrd="1" destOrd="0" parTransId="{9119419E-ED9A-4DEB-9E94-2D56C72D2870}" sibTransId="{1212EBED-1B65-4A4A-8B47-F12130BB54F3}"/>
    <dgm:cxn modelId="{92E34F47-4936-4F06-A7E0-269F742C9A25}" type="presOf" srcId="{525CD444-E984-4253-8C3E-4BD2CE3BA6A9}" destId="{32656607-4778-4844-8A30-125E86B3507E}" srcOrd="0" destOrd="2" presId="urn:microsoft.com/office/officeart/2005/8/layout/vList5"/>
    <dgm:cxn modelId="{DC2A476B-3012-4F2D-ABF2-010A70A2EC1C}" type="presOf" srcId="{0667B46C-99C6-4310-9B1C-3568D41180C8}" destId="{32656607-4778-4844-8A30-125E86B3507E}" srcOrd="0" destOrd="0" presId="urn:microsoft.com/office/officeart/2005/8/layout/vList5"/>
    <dgm:cxn modelId="{FAE2FC73-9671-4BAF-B7F8-4DF059BCDA92}" type="presOf" srcId="{18DE5DC5-0700-4AB3-B012-0B18A1D38A16}" destId="{8292E1DE-7587-44F9-A044-6CB95CFE5776}" srcOrd="0" destOrd="0" presId="urn:microsoft.com/office/officeart/2005/8/layout/vList5"/>
    <dgm:cxn modelId="{140FC958-16D7-4FD4-83C8-CDE1DFCAD82D}" type="presOf" srcId="{040B20F3-6E0A-4EA4-9CC8-57097F63DE23}" destId="{8E16C23D-8F23-497A-BA31-E5CDD9C5F566}" srcOrd="0" destOrd="1" presId="urn:microsoft.com/office/officeart/2005/8/layout/vList5"/>
    <dgm:cxn modelId="{8303507E-FF4B-4BD8-99A6-49525827D8C2}" srcId="{18DE5DC5-0700-4AB3-B012-0B18A1D38A16}" destId="{13FD0D0A-7C43-4952-87F7-BAF9D065679C}" srcOrd="2" destOrd="0" parTransId="{24E96FE0-8AA0-4C61-BFA1-35BFBB15A5A7}" sibTransId="{4BFA8E2E-C7F2-4EB4-91C6-4A76E41FB3BF}"/>
    <dgm:cxn modelId="{7C8AAD7F-EB23-48FA-84C9-BDE22772AAC7}" srcId="{CAEEECDD-E2ED-4E80-9C84-E882A193FD35}" destId="{0667B46C-99C6-4310-9B1C-3568D41180C8}" srcOrd="0" destOrd="0" parTransId="{D2F3BFE2-DC29-49E7-B0B3-D75C7D907768}" sibTransId="{BFCF06BA-0E49-4F1F-B56A-1188AF8E727C}"/>
    <dgm:cxn modelId="{1CD61A84-A520-4207-86A2-5C989353FEDD}" srcId="{97564623-C910-4764-B1E9-09368008F244}" destId="{CAEEECDD-E2ED-4E80-9C84-E882A193FD35}" srcOrd="2" destOrd="0" parTransId="{A329798C-C7D4-4621-AE7E-774652176CD6}" sibTransId="{1A8F6726-207D-46E0-9DBB-D22F9331DFCA}"/>
    <dgm:cxn modelId="{28B2FA9B-E7C5-43FD-85B5-45A63708A5DA}" type="presOf" srcId="{14010FF8-D11F-4C95-B790-2F560682BF4C}" destId="{DAF7B6A8-3CA9-47A4-B462-B965A648D2E5}" srcOrd="0" destOrd="0" presId="urn:microsoft.com/office/officeart/2005/8/layout/vList5"/>
    <dgm:cxn modelId="{08A33BB9-F352-4918-AEB7-09EDAE3AAA48}" srcId="{18DE5DC5-0700-4AB3-B012-0B18A1D38A16}" destId="{FAE72CBA-1CDF-47F7-8AC1-29114BE47D94}" srcOrd="3" destOrd="0" parTransId="{33B5E764-182E-4AD2-8ED4-4D51E4075EBB}" sibTransId="{9EF97C24-FC4E-4DB2-9038-CA993DB22E40}"/>
    <dgm:cxn modelId="{D3F53ABC-B161-45BB-9D05-D3AF9B46AE6D}" type="presOf" srcId="{F30DD433-27F8-4F4F-84F4-19D816DEEB89}" destId="{8E16C23D-8F23-497A-BA31-E5CDD9C5F566}" srcOrd="0" destOrd="0" presId="urn:microsoft.com/office/officeart/2005/8/layout/vList5"/>
    <dgm:cxn modelId="{6714C4D3-5707-4BF9-BE8B-77E105D5F3CD}" srcId="{CAEEECDD-E2ED-4E80-9C84-E882A193FD35}" destId="{9A792264-C215-4795-A754-E8546F524778}" srcOrd="1" destOrd="0" parTransId="{45AE6AD1-A8F9-47B1-AF03-19EA9ADCB40A}" sibTransId="{7F5755B7-4FDE-4AF5-B593-A184D8984684}"/>
    <dgm:cxn modelId="{491DC7FA-4314-4591-AD3F-2AADEF08723E}" srcId="{CAEEECDD-E2ED-4E80-9C84-E882A193FD35}" destId="{525CD444-E984-4253-8C3E-4BD2CE3BA6A9}" srcOrd="2" destOrd="0" parTransId="{5E797B3B-4F6A-4266-A9DB-62D278091740}" sibTransId="{07632BCC-DC62-4A2F-B420-5B7A2BE8DBC1}"/>
    <dgm:cxn modelId="{E000C9EF-451B-4274-AAD5-B6FF189777F7}" type="presParOf" srcId="{38453680-9C47-4308-86E3-292D4759B26E}" destId="{82A8F407-053D-4DF2-A517-BAAB9B51203E}" srcOrd="0" destOrd="0" presId="urn:microsoft.com/office/officeart/2005/8/layout/vList5"/>
    <dgm:cxn modelId="{9D61E35A-D899-4B29-A2D9-EEAE4FF11458}" type="presParOf" srcId="{82A8F407-053D-4DF2-A517-BAAB9B51203E}" destId="{DAF7B6A8-3CA9-47A4-B462-B965A648D2E5}" srcOrd="0" destOrd="0" presId="urn:microsoft.com/office/officeart/2005/8/layout/vList5"/>
    <dgm:cxn modelId="{ED46A481-141A-4B87-BCA2-4F2446C5C7E6}" type="presParOf" srcId="{82A8F407-053D-4DF2-A517-BAAB9B51203E}" destId="{8E16C23D-8F23-497A-BA31-E5CDD9C5F566}" srcOrd="1" destOrd="0" presId="urn:microsoft.com/office/officeart/2005/8/layout/vList5"/>
    <dgm:cxn modelId="{A1E4A0E8-995D-4C60-A689-DD025E164C20}" type="presParOf" srcId="{38453680-9C47-4308-86E3-292D4759B26E}" destId="{855B0B9A-B81D-448D-B5E4-437792524C88}" srcOrd="1" destOrd="0" presId="urn:microsoft.com/office/officeart/2005/8/layout/vList5"/>
    <dgm:cxn modelId="{61213F3F-AB22-486E-A6BE-B759349A8A8F}" type="presParOf" srcId="{38453680-9C47-4308-86E3-292D4759B26E}" destId="{BE4D473A-FB43-458B-8F2C-0B99117230A1}" srcOrd="2" destOrd="0" presId="urn:microsoft.com/office/officeart/2005/8/layout/vList5"/>
    <dgm:cxn modelId="{BDA564D5-F13E-4905-8960-945111E13D69}" type="presParOf" srcId="{BE4D473A-FB43-458B-8F2C-0B99117230A1}" destId="{8292E1DE-7587-44F9-A044-6CB95CFE5776}" srcOrd="0" destOrd="0" presId="urn:microsoft.com/office/officeart/2005/8/layout/vList5"/>
    <dgm:cxn modelId="{C0AD1CD8-9EC2-49D8-BE53-DD1FE4BAD3C0}" type="presParOf" srcId="{BE4D473A-FB43-458B-8F2C-0B99117230A1}" destId="{CF5A7A20-E0CB-4120-AC41-9B8935C8F048}" srcOrd="1" destOrd="0" presId="urn:microsoft.com/office/officeart/2005/8/layout/vList5"/>
    <dgm:cxn modelId="{D0E6DAD4-8C2C-49EC-A403-CD16D7C17B67}" type="presParOf" srcId="{38453680-9C47-4308-86E3-292D4759B26E}" destId="{8A3589EF-59D7-42B2-89DD-8C0CAFEE9633}" srcOrd="3" destOrd="0" presId="urn:microsoft.com/office/officeart/2005/8/layout/vList5"/>
    <dgm:cxn modelId="{A21D3C41-6A9F-4DF7-A407-10BB6E480D3E}" type="presParOf" srcId="{38453680-9C47-4308-86E3-292D4759B26E}" destId="{73ACF9A0-0B65-4CE6-BAC7-7E8673944388}" srcOrd="4" destOrd="0" presId="urn:microsoft.com/office/officeart/2005/8/layout/vList5"/>
    <dgm:cxn modelId="{402BA2E0-1AFC-474C-91AC-57203F19AD1A}" type="presParOf" srcId="{73ACF9A0-0B65-4CE6-BAC7-7E8673944388}" destId="{4811758A-F113-406B-8F78-34141CD2BEC3}" srcOrd="0" destOrd="0" presId="urn:microsoft.com/office/officeart/2005/8/layout/vList5"/>
    <dgm:cxn modelId="{9C14E60A-9132-46B9-9CAA-ABBC92A2A2B8}" type="presParOf" srcId="{73ACF9A0-0B65-4CE6-BAC7-7E8673944388}" destId="{32656607-4778-4844-8A30-125E86B3507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5E4E8-7049-4F0B-81E6-74911C38FB6C}">
      <dsp:nvSpPr>
        <dsp:cNvPr id="0" name=""/>
        <dsp:cNvSpPr/>
      </dsp:nvSpPr>
      <dsp:spPr>
        <a:xfrm>
          <a:off x="0" y="5302"/>
          <a:ext cx="9852916" cy="80496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>
              <a:solidFill>
                <a:schemeClr val="bg1"/>
              </a:solidFill>
            </a:rPr>
            <a:t>מניעת </a:t>
          </a:r>
          <a:r>
            <a:rPr lang="he-IL" sz="2400" kern="1200" dirty="0"/>
            <a:t>נפוטיזם</a:t>
          </a:r>
        </a:p>
      </dsp:txBody>
      <dsp:txXfrm>
        <a:off x="39295" y="44597"/>
        <a:ext cx="9774326" cy="726370"/>
      </dsp:txXfrm>
    </dsp:sp>
    <dsp:sp modelId="{FF900CF2-4D6E-4325-9D02-AD906ECB7EB5}">
      <dsp:nvSpPr>
        <dsp:cNvPr id="0" name=""/>
        <dsp:cNvSpPr/>
      </dsp:nvSpPr>
      <dsp:spPr>
        <a:xfrm>
          <a:off x="0" y="810262"/>
          <a:ext cx="9852916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830" tIns="30480" rIns="170688" bIns="3048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2400" kern="1200" dirty="0"/>
            <a:t>השפעת קרבת המשפחה על קבלת החלטות בהעסקה, קידום או פיטורי עובדים</a:t>
          </a:r>
          <a:r>
            <a:rPr lang="he-IL" sz="1800" kern="1200" dirty="0"/>
            <a:t>.</a:t>
          </a:r>
        </a:p>
      </dsp:txBody>
      <dsp:txXfrm>
        <a:off x="0" y="810262"/>
        <a:ext cx="9852916" cy="712080"/>
      </dsp:txXfrm>
    </dsp:sp>
    <dsp:sp modelId="{F7CF95D8-E8A0-40A1-B4DD-1B6B685A7D65}">
      <dsp:nvSpPr>
        <dsp:cNvPr id="0" name=""/>
        <dsp:cNvSpPr/>
      </dsp:nvSpPr>
      <dsp:spPr>
        <a:xfrm>
          <a:off x="0" y="1522343"/>
          <a:ext cx="9852916" cy="80496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אמון הציבור </a:t>
          </a:r>
        </a:p>
      </dsp:txBody>
      <dsp:txXfrm>
        <a:off x="39295" y="1561638"/>
        <a:ext cx="9774326" cy="726370"/>
      </dsp:txXfrm>
    </dsp:sp>
    <dsp:sp modelId="{D4189F01-8DED-450B-9027-006CDDE80582}">
      <dsp:nvSpPr>
        <dsp:cNvPr id="0" name=""/>
        <dsp:cNvSpPr/>
      </dsp:nvSpPr>
      <dsp:spPr>
        <a:xfrm>
          <a:off x="0" y="2327303"/>
          <a:ext cx="9852916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830" tIns="30480" rIns="170688" bIns="3048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2400" kern="1200" dirty="0"/>
            <a:t>מניעת </a:t>
          </a:r>
          <a:r>
            <a:rPr lang="he-IL" sz="2400" b="1" kern="1200" dirty="0"/>
            <a:t>מראית עין </a:t>
          </a:r>
          <a:r>
            <a:rPr lang="he-IL" sz="2400" kern="1200" dirty="0"/>
            <a:t>של השפעות זרות על החלטות הרשות בקליטת העובדים וביחסי העבודה השוטפת</a:t>
          </a:r>
        </a:p>
      </dsp:txBody>
      <dsp:txXfrm>
        <a:off x="0" y="2327303"/>
        <a:ext cx="9852916" cy="712080"/>
      </dsp:txXfrm>
    </dsp:sp>
    <dsp:sp modelId="{C4B46557-AB5B-4FFC-82B2-19EC883B1D14}">
      <dsp:nvSpPr>
        <dsp:cNvPr id="0" name=""/>
        <dsp:cNvSpPr/>
      </dsp:nvSpPr>
      <dsp:spPr>
        <a:xfrm>
          <a:off x="0" y="3039383"/>
          <a:ext cx="9852916" cy="80496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שוויון</a:t>
          </a:r>
        </a:p>
      </dsp:txBody>
      <dsp:txXfrm>
        <a:off x="39295" y="3078678"/>
        <a:ext cx="9774326" cy="726370"/>
      </dsp:txXfrm>
    </dsp:sp>
    <dsp:sp modelId="{B114BAF8-5AB3-4552-9A3C-02A96776ACC8}">
      <dsp:nvSpPr>
        <dsp:cNvPr id="0" name=""/>
        <dsp:cNvSpPr/>
      </dsp:nvSpPr>
      <dsp:spPr>
        <a:xfrm>
          <a:off x="0" y="3844343"/>
          <a:ext cx="9852916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830" tIns="30480" rIns="170688" bIns="3048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2400" kern="1200" dirty="0"/>
            <a:t>הזדמנות שווה לקליטת עובדים שאינם מקורבים מבחינה משפחתית למקבלי ההחלטות</a:t>
          </a:r>
        </a:p>
      </dsp:txBody>
      <dsp:txXfrm>
        <a:off x="0" y="3844343"/>
        <a:ext cx="9852916" cy="712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A9E31-A3F2-4AA0-BCC4-A05486600C48}">
      <dsp:nvSpPr>
        <dsp:cNvPr id="0" name=""/>
        <dsp:cNvSpPr/>
      </dsp:nvSpPr>
      <dsp:spPr>
        <a:xfrm rot="16200000">
          <a:off x="2923632" y="-2858726"/>
          <a:ext cx="1646367" cy="749083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000" kern="1200" dirty="0"/>
            <a:t>בן-זוג, הורה, בן, בת, אח, אחות, גיס, גיסה, דוד, דודה, בן-אח, בת-אח, בן-אחות, בת-אחות, חותן, חותנת, חם, חמות, חתן, כלה, נכד, נכדה, לרבות חורג או מאומץ </a:t>
          </a:r>
          <a:r>
            <a:rPr lang="he-IL" sz="2000" b="1" kern="1200" dirty="0"/>
            <a:t>ולרבות בני זוגם, צאצאיהם ובני הזוג של הצאצאים;</a:t>
          </a:r>
          <a:r>
            <a:rPr lang="he-IL" sz="2000" kern="1200" dirty="0"/>
            <a:t> (המודגש אינו חל בעיריות מכוח החוק)</a:t>
          </a:r>
        </a:p>
      </dsp:txBody>
      <dsp:txXfrm rot="5400000">
        <a:off x="81769" y="143875"/>
        <a:ext cx="7410463" cy="1485629"/>
      </dsp:txXfrm>
    </dsp:sp>
    <dsp:sp modelId="{9D6A74CD-0AD8-43C0-A4E3-C691544DBAD1}">
      <dsp:nvSpPr>
        <dsp:cNvPr id="0" name=""/>
        <dsp:cNvSpPr/>
      </dsp:nvSpPr>
      <dsp:spPr>
        <a:xfrm>
          <a:off x="7492232" y="2678"/>
          <a:ext cx="3263669" cy="176802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kern="1200" dirty="0"/>
            <a:t>קרוב משפחה</a:t>
          </a:r>
        </a:p>
      </dsp:txBody>
      <dsp:txXfrm>
        <a:off x="7578540" y="88986"/>
        <a:ext cx="3091053" cy="1595406"/>
      </dsp:txXfrm>
    </dsp:sp>
    <dsp:sp modelId="{8EF9579B-BC0E-4E6C-B1F6-24A6A64BAF43}">
      <dsp:nvSpPr>
        <dsp:cNvPr id="0" name=""/>
        <dsp:cNvSpPr/>
      </dsp:nvSpPr>
      <dsp:spPr>
        <a:xfrm rot="16200000">
          <a:off x="2963403" y="-916297"/>
          <a:ext cx="1414417" cy="73412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400" kern="1200" dirty="0"/>
            <a:t>ראש הרשות המקומית, </a:t>
          </a:r>
          <a:r>
            <a:rPr lang="he-IL" sz="2400" kern="1200" dirty="0" err="1"/>
            <a:t>סגניו</a:t>
          </a:r>
          <a:r>
            <a:rPr lang="he-IL" sz="2400" kern="1200" dirty="0"/>
            <a:t>, חבר המועצה או עובד באותה רשות מקומית הממונים על יחידה </a:t>
          </a:r>
          <a:r>
            <a:rPr lang="he-IL" sz="2400" kern="1200" dirty="0" err="1"/>
            <a:t>מינהלית</a:t>
          </a:r>
          <a:r>
            <a:rPr lang="he-IL" sz="2400" kern="1200" dirty="0"/>
            <a:t> ברשות המקומית.</a:t>
          </a:r>
        </a:p>
      </dsp:txBody>
      <dsp:txXfrm rot="5400000">
        <a:off x="69045" y="2116153"/>
        <a:ext cx="7272179" cy="1276325"/>
      </dsp:txXfrm>
    </dsp:sp>
    <dsp:sp modelId="{7D150D3D-B5C4-43E9-8033-27E1669B2625}">
      <dsp:nvSpPr>
        <dsp:cNvPr id="0" name=""/>
        <dsp:cNvSpPr/>
      </dsp:nvSpPr>
      <dsp:spPr>
        <a:xfrm>
          <a:off x="7374869" y="1859101"/>
          <a:ext cx="3381032" cy="176802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800" kern="1200" dirty="0"/>
            <a:t>ממונה</a:t>
          </a:r>
        </a:p>
      </dsp:txBody>
      <dsp:txXfrm>
        <a:off x="7461177" y="1945409"/>
        <a:ext cx="3208416" cy="1595406"/>
      </dsp:txXfrm>
    </dsp:sp>
    <dsp:sp modelId="{830B1173-0A47-42CA-B50A-2B3D941E814F}">
      <dsp:nvSpPr>
        <dsp:cNvPr id="0" name=""/>
        <dsp:cNvSpPr/>
      </dsp:nvSpPr>
      <dsp:spPr>
        <a:xfrm rot="16200000">
          <a:off x="2991065" y="923666"/>
          <a:ext cx="1414417" cy="73965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e-IL" sz="1800" kern="1200" dirty="0"/>
        </a:p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200" kern="1200" dirty="0"/>
            <a:t>מכוח חוק - ראש רשות </a:t>
          </a:r>
          <a:r>
            <a:rPr lang="he-IL" sz="2200" kern="1200" dirty="0" err="1"/>
            <a:t>וסגניו</a:t>
          </a:r>
          <a:r>
            <a:rPr lang="he-IL" sz="2200" kern="1200" dirty="0"/>
            <a:t> (נבחרים) / יחסי כפיפות</a:t>
          </a:r>
        </a:p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200" kern="1200" dirty="0"/>
            <a:t>מכוח חוזר 3/11-  תפקיד סטטוטורי / נבחר ציבור / בעל תפקיד משפיע (משאבי אנוש, ייעוץ משפטי...) / חבר וועד עובדים / קבלת החלטות משותפת / ניגוד עניינים (סעיף 'סל') </a:t>
          </a:r>
        </a:p>
        <a:p>
          <a:pPr marL="228600" lvl="1" indent="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e-IL" sz="1800" kern="1200" dirty="0"/>
        </a:p>
      </dsp:txBody>
      <dsp:txXfrm rot="5400000">
        <a:off x="69046" y="3983777"/>
        <a:ext cx="7327502" cy="1276325"/>
      </dsp:txXfrm>
    </dsp:sp>
    <dsp:sp modelId="{DAE251DE-6E55-4BC8-B33B-4E453ECD41F4}">
      <dsp:nvSpPr>
        <dsp:cNvPr id="0" name=""/>
        <dsp:cNvSpPr/>
      </dsp:nvSpPr>
      <dsp:spPr>
        <a:xfrm>
          <a:off x="7397688" y="3715525"/>
          <a:ext cx="3358214" cy="176802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400" kern="1200" dirty="0"/>
            <a:t>קשרי עבודה</a:t>
          </a:r>
        </a:p>
      </dsp:txBody>
      <dsp:txXfrm>
        <a:off x="7483996" y="3801833"/>
        <a:ext cx="3185598" cy="15954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2EAAE-FEC2-411C-B72C-D4403A36B21A}">
      <dsp:nvSpPr>
        <dsp:cNvPr id="0" name=""/>
        <dsp:cNvSpPr/>
      </dsp:nvSpPr>
      <dsp:spPr>
        <a:xfrm rot="16200000">
          <a:off x="2083395" y="-1950442"/>
          <a:ext cx="1047750" cy="52145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900" kern="1200" dirty="0"/>
            <a:t>דיון במקרים חריגים</a:t>
          </a:r>
        </a:p>
      </dsp:txBody>
      <dsp:txXfrm rot="5400000">
        <a:off x="51148" y="184099"/>
        <a:ext cx="5163393" cy="945456"/>
      </dsp:txXfrm>
    </dsp:sp>
    <dsp:sp modelId="{559FE4B4-3F9F-4AFF-8236-962809F3EB75}">
      <dsp:nvSpPr>
        <dsp:cNvPr id="0" name=""/>
        <dsp:cNvSpPr/>
      </dsp:nvSpPr>
      <dsp:spPr>
        <a:xfrm>
          <a:off x="5184557" y="28885"/>
          <a:ext cx="2933179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6500" kern="1200" dirty="0"/>
            <a:t>מטרה</a:t>
          </a:r>
        </a:p>
      </dsp:txBody>
      <dsp:txXfrm>
        <a:off x="5248491" y="92819"/>
        <a:ext cx="2805311" cy="1181819"/>
      </dsp:txXfrm>
    </dsp:sp>
    <dsp:sp modelId="{DF7B4066-E2FC-4D5C-80BE-3B7491653AE2}">
      <dsp:nvSpPr>
        <dsp:cNvPr id="0" name=""/>
        <dsp:cNvSpPr/>
      </dsp:nvSpPr>
      <dsp:spPr>
        <a:xfrm rot="16200000">
          <a:off x="2083395" y="-575270"/>
          <a:ext cx="1047750" cy="52145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900" kern="1200" dirty="0"/>
            <a:t>תשעה חברים</a:t>
          </a:r>
        </a:p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900" kern="1200" dirty="0"/>
            <a:t>5 מתוכם נציגי השלטון המקומי</a:t>
          </a:r>
        </a:p>
      </dsp:txBody>
      <dsp:txXfrm rot="5400000">
        <a:off x="51148" y="1559271"/>
        <a:ext cx="5163393" cy="945456"/>
      </dsp:txXfrm>
    </dsp:sp>
    <dsp:sp modelId="{C527E025-71D7-411A-825D-D15334FBF1FF}">
      <dsp:nvSpPr>
        <dsp:cNvPr id="0" name=""/>
        <dsp:cNvSpPr/>
      </dsp:nvSpPr>
      <dsp:spPr>
        <a:xfrm>
          <a:off x="5214540" y="1377156"/>
          <a:ext cx="2933179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6500" kern="1200" dirty="0"/>
            <a:t>הרכב</a:t>
          </a:r>
        </a:p>
      </dsp:txBody>
      <dsp:txXfrm>
        <a:off x="5278474" y="1441090"/>
        <a:ext cx="2805311" cy="1181819"/>
      </dsp:txXfrm>
    </dsp:sp>
    <dsp:sp modelId="{72F87C5C-219B-4013-B687-DB1BC6F38705}">
      <dsp:nvSpPr>
        <dsp:cNvPr id="0" name=""/>
        <dsp:cNvSpPr/>
      </dsp:nvSpPr>
      <dsp:spPr>
        <a:xfrm rot="16200000">
          <a:off x="2083395" y="799901"/>
          <a:ext cx="1047750" cy="52145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900" kern="1200" dirty="0"/>
            <a:t>בעת קבלה לעבודה / מינוי נבחר</a:t>
          </a:r>
        </a:p>
        <a:p>
          <a:pPr marL="285750" lvl="1" indent="-285750" algn="r" defTabSz="1289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900" kern="1200" dirty="0"/>
            <a:t>בעת קידום והעברה בין תפקידים</a:t>
          </a:r>
        </a:p>
      </dsp:txBody>
      <dsp:txXfrm rot="5400000">
        <a:off x="51148" y="2934443"/>
        <a:ext cx="5163393" cy="945456"/>
      </dsp:txXfrm>
    </dsp:sp>
    <dsp:sp modelId="{1253119E-44E1-433C-BE5C-3FCFC36106AA}">
      <dsp:nvSpPr>
        <dsp:cNvPr id="0" name=""/>
        <dsp:cNvSpPr/>
      </dsp:nvSpPr>
      <dsp:spPr>
        <a:xfrm>
          <a:off x="5214540" y="2752328"/>
          <a:ext cx="2933179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6500" kern="1200" dirty="0"/>
            <a:t>מועד</a:t>
          </a:r>
        </a:p>
      </dsp:txBody>
      <dsp:txXfrm>
        <a:off x="5278474" y="2816262"/>
        <a:ext cx="2805311" cy="11818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FC70D-ECC8-4349-B9D6-FE9F30308DA1}">
      <dsp:nvSpPr>
        <dsp:cNvPr id="0" name=""/>
        <dsp:cNvSpPr/>
      </dsp:nvSpPr>
      <dsp:spPr>
        <a:xfrm>
          <a:off x="3912805" y="2018245"/>
          <a:ext cx="1549557" cy="1549557"/>
        </a:xfrm>
        <a:prstGeom prst="ellipse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>
              <a:solidFill>
                <a:schemeClr val="tx1"/>
              </a:solidFill>
            </a:rPr>
            <a:t>צרופות לבקשה</a:t>
          </a:r>
        </a:p>
      </dsp:txBody>
      <dsp:txXfrm>
        <a:off x="4139732" y="2245172"/>
        <a:ext cx="1095703" cy="1095703"/>
      </dsp:txXfrm>
    </dsp:sp>
    <dsp:sp modelId="{FE39CA76-847F-47D8-9A43-2F94913F7062}">
      <dsp:nvSpPr>
        <dsp:cNvPr id="0" name=""/>
        <dsp:cNvSpPr/>
      </dsp:nvSpPr>
      <dsp:spPr>
        <a:xfrm rot="16200000">
          <a:off x="4523576" y="1454656"/>
          <a:ext cx="328014" cy="526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>
            <a:solidFill>
              <a:schemeClr val="tx1"/>
            </a:solidFill>
          </a:endParaRPr>
        </a:p>
      </dsp:txBody>
      <dsp:txXfrm>
        <a:off x="4572778" y="1609228"/>
        <a:ext cx="229610" cy="316109"/>
      </dsp:txXfrm>
    </dsp:sp>
    <dsp:sp modelId="{E28A2288-3392-4F5D-B8EF-7BEE175524FA}">
      <dsp:nvSpPr>
        <dsp:cNvPr id="0" name=""/>
        <dsp:cNvSpPr/>
      </dsp:nvSpPr>
      <dsp:spPr>
        <a:xfrm>
          <a:off x="3990282" y="4748"/>
          <a:ext cx="1394602" cy="139460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>
              <a:solidFill>
                <a:schemeClr val="tx1"/>
              </a:solidFill>
            </a:rPr>
            <a:t>בקשת ראש רשות</a:t>
          </a:r>
        </a:p>
      </dsp:txBody>
      <dsp:txXfrm>
        <a:off x="4194517" y="208983"/>
        <a:ext cx="986132" cy="986132"/>
      </dsp:txXfrm>
    </dsp:sp>
    <dsp:sp modelId="{60AF503C-2E9C-47A3-92A7-82BBF67239B8}">
      <dsp:nvSpPr>
        <dsp:cNvPr id="0" name=""/>
        <dsp:cNvSpPr/>
      </dsp:nvSpPr>
      <dsp:spPr>
        <a:xfrm rot="19285714">
          <a:off x="5364001" y="1859383"/>
          <a:ext cx="328014" cy="526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1384"/>
            <a:satOff val="-2334"/>
            <a:lumOff val="58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>
            <a:solidFill>
              <a:schemeClr val="tx1"/>
            </a:solidFill>
          </a:endParaRPr>
        </a:p>
      </dsp:txBody>
      <dsp:txXfrm>
        <a:off x="5374735" y="1995430"/>
        <a:ext cx="229610" cy="316109"/>
      </dsp:txXfrm>
    </dsp:sp>
    <dsp:sp modelId="{BAA1F7B0-D0A6-45E4-AA25-122D04E5B55D}">
      <dsp:nvSpPr>
        <dsp:cNvPr id="0" name=""/>
        <dsp:cNvSpPr/>
      </dsp:nvSpPr>
      <dsp:spPr>
        <a:xfrm>
          <a:off x="5625072" y="792021"/>
          <a:ext cx="1394602" cy="139460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>
              <a:solidFill>
                <a:schemeClr val="tx1"/>
              </a:solidFill>
            </a:rPr>
            <a:t>חו"ד מעוגנת של יועמ"ש רשות</a:t>
          </a:r>
        </a:p>
      </dsp:txBody>
      <dsp:txXfrm>
        <a:off x="5829307" y="996256"/>
        <a:ext cx="986132" cy="986132"/>
      </dsp:txXfrm>
    </dsp:sp>
    <dsp:sp modelId="{B7AB29EC-B675-42AB-BD28-C056A7473626}">
      <dsp:nvSpPr>
        <dsp:cNvPr id="0" name=""/>
        <dsp:cNvSpPr/>
      </dsp:nvSpPr>
      <dsp:spPr>
        <a:xfrm rot="771429">
          <a:off x="5571568" y="2768796"/>
          <a:ext cx="328014" cy="526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02769"/>
            <a:satOff val="-4667"/>
            <a:lumOff val="116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>
            <a:solidFill>
              <a:schemeClr val="tx1"/>
            </a:solidFill>
          </a:endParaRPr>
        </a:p>
      </dsp:txBody>
      <dsp:txXfrm>
        <a:off x="5572802" y="2863218"/>
        <a:ext cx="229610" cy="316109"/>
      </dsp:txXfrm>
    </dsp:sp>
    <dsp:sp modelId="{6A6E76C1-7A52-49F4-B990-3495E7E64B6B}">
      <dsp:nvSpPr>
        <dsp:cNvPr id="0" name=""/>
        <dsp:cNvSpPr/>
      </dsp:nvSpPr>
      <dsp:spPr>
        <a:xfrm>
          <a:off x="6028832" y="2561008"/>
          <a:ext cx="1394602" cy="139460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>
              <a:solidFill>
                <a:schemeClr val="tx1"/>
              </a:solidFill>
            </a:rPr>
            <a:t>בקשה מנומקת של המועמד</a:t>
          </a:r>
        </a:p>
      </dsp:txBody>
      <dsp:txXfrm>
        <a:off x="6233067" y="2765243"/>
        <a:ext cx="986132" cy="986132"/>
      </dsp:txXfrm>
    </dsp:sp>
    <dsp:sp modelId="{20BE03AD-CF3E-4EA5-B4A6-DE7DE6F385DB}">
      <dsp:nvSpPr>
        <dsp:cNvPr id="0" name=""/>
        <dsp:cNvSpPr/>
      </dsp:nvSpPr>
      <dsp:spPr>
        <a:xfrm rot="3857143">
          <a:off x="4989977" y="3498089"/>
          <a:ext cx="328014" cy="526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54153"/>
            <a:satOff val="-7001"/>
            <a:lumOff val="174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>
            <a:solidFill>
              <a:schemeClr val="tx1"/>
            </a:solidFill>
          </a:endParaRPr>
        </a:p>
      </dsp:txBody>
      <dsp:txXfrm>
        <a:off x="5017831" y="3559130"/>
        <a:ext cx="229610" cy="316109"/>
      </dsp:txXfrm>
    </dsp:sp>
    <dsp:sp modelId="{A65EA68E-0BB0-4489-BA65-54FC38E8C961}">
      <dsp:nvSpPr>
        <dsp:cNvPr id="0" name=""/>
        <dsp:cNvSpPr/>
      </dsp:nvSpPr>
      <dsp:spPr>
        <a:xfrm>
          <a:off x="4897522" y="3979626"/>
          <a:ext cx="1394602" cy="139460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>
              <a:solidFill>
                <a:schemeClr val="tx1"/>
              </a:solidFill>
            </a:rPr>
            <a:t>פרטי </a:t>
          </a:r>
          <a:r>
            <a:rPr lang="he-IL" sz="1200" kern="1200" dirty="0" err="1">
              <a:solidFill>
                <a:schemeClr val="tx1"/>
              </a:solidFill>
            </a:rPr>
            <a:t>המכרז,פרוטוקול</a:t>
          </a:r>
          <a:r>
            <a:rPr lang="he-IL" sz="1200" kern="1200" dirty="0">
              <a:solidFill>
                <a:schemeClr val="tx1"/>
              </a:solidFill>
            </a:rPr>
            <a:t> ועדת מכרזים + קורות חיים של המועמד</a:t>
          </a:r>
        </a:p>
      </dsp:txBody>
      <dsp:txXfrm>
        <a:off x="5101757" y="4183861"/>
        <a:ext cx="986132" cy="986132"/>
      </dsp:txXfrm>
    </dsp:sp>
    <dsp:sp modelId="{F911850E-99F3-4C07-8FDF-C90A42C0BA67}">
      <dsp:nvSpPr>
        <dsp:cNvPr id="0" name=""/>
        <dsp:cNvSpPr/>
      </dsp:nvSpPr>
      <dsp:spPr>
        <a:xfrm rot="6942857">
          <a:off x="4057176" y="3498089"/>
          <a:ext cx="328014" cy="526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05537"/>
            <a:satOff val="-9335"/>
            <a:lumOff val="232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>
            <a:solidFill>
              <a:schemeClr val="tx1"/>
            </a:solidFill>
          </a:endParaRPr>
        </a:p>
      </dsp:txBody>
      <dsp:txXfrm rot="10800000">
        <a:off x="4127726" y="3559130"/>
        <a:ext cx="229610" cy="316109"/>
      </dsp:txXfrm>
    </dsp:sp>
    <dsp:sp modelId="{793FB40C-5740-444A-ADE5-BB9CF834A8C7}">
      <dsp:nvSpPr>
        <dsp:cNvPr id="0" name=""/>
        <dsp:cNvSpPr/>
      </dsp:nvSpPr>
      <dsp:spPr>
        <a:xfrm>
          <a:off x="3083043" y="3979626"/>
          <a:ext cx="1394602" cy="139460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>
              <a:solidFill>
                <a:schemeClr val="tx1"/>
              </a:solidFill>
            </a:rPr>
            <a:t>פירוט תחומי אחריות של הקרובים</a:t>
          </a:r>
        </a:p>
      </dsp:txBody>
      <dsp:txXfrm>
        <a:off x="3287278" y="4183861"/>
        <a:ext cx="986132" cy="986132"/>
      </dsp:txXfrm>
    </dsp:sp>
    <dsp:sp modelId="{2FFBF2F1-1839-4D06-BA69-04D827FEF4E8}">
      <dsp:nvSpPr>
        <dsp:cNvPr id="0" name=""/>
        <dsp:cNvSpPr/>
      </dsp:nvSpPr>
      <dsp:spPr>
        <a:xfrm rot="10028571">
          <a:off x="3475585" y="2768796"/>
          <a:ext cx="328014" cy="526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56921"/>
            <a:satOff val="-11668"/>
            <a:lumOff val="290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>
            <a:solidFill>
              <a:schemeClr val="tx1"/>
            </a:solidFill>
          </a:endParaRPr>
        </a:p>
      </dsp:txBody>
      <dsp:txXfrm rot="10800000">
        <a:off x="3572755" y="2863218"/>
        <a:ext cx="229610" cy="316109"/>
      </dsp:txXfrm>
    </dsp:sp>
    <dsp:sp modelId="{5F204228-226F-448E-BCB5-D4E6C6FBC036}">
      <dsp:nvSpPr>
        <dsp:cNvPr id="0" name=""/>
        <dsp:cNvSpPr/>
      </dsp:nvSpPr>
      <dsp:spPr>
        <a:xfrm>
          <a:off x="1951733" y="2561008"/>
          <a:ext cx="1394602" cy="139460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>
              <a:solidFill>
                <a:schemeClr val="tx1"/>
              </a:solidFill>
            </a:rPr>
            <a:t>תרשים ארגוני</a:t>
          </a:r>
        </a:p>
      </dsp:txBody>
      <dsp:txXfrm>
        <a:off x="2155968" y="2765243"/>
        <a:ext cx="986132" cy="986132"/>
      </dsp:txXfrm>
    </dsp:sp>
    <dsp:sp modelId="{22F5B0B7-5674-487A-B875-E186F521C58D}">
      <dsp:nvSpPr>
        <dsp:cNvPr id="0" name=""/>
        <dsp:cNvSpPr/>
      </dsp:nvSpPr>
      <dsp:spPr>
        <a:xfrm rot="13114286">
          <a:off x="3683152" y="1859383"/>
          <a:ext cx="328014" cy="5268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08306"/>
            <a:satOff val="-14002"/>
            <a:lumOff val="3483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/>
        </a:p>
      </dsp:txBody>
      <dsp:txXfrm rot="10800000">
        <a:off x="3770822" y="1995430"/>
        <a:ext cx="229610" cy="316109"/>
      </dsp:txXfrm>
    </dsp:sp>
    <dsp:sp modelId="{1C55193F-5392-4004-86CB-15DFEABB2840}">
      <dsp:nvSpPr>
        <dsp:cNvPr id="0" name=""/>
        <dsp:cNvSpPr/>
      </dsp:nvSpPr>
      <dsp:spPr>
        <a:xfrm>
          <a:off x="2355493" y="792021"/>
          <a:ext cx="1394602" cy="139460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>
              <a:solidFill>
                <a:schemeClr val="tx1"/>
              </a:solidFill>
            </a:rPr>
            <a:t>הסדר מוצע למניעת ניגוד עניינים</a:t>
          </a:r>
        </a:p>
      </dsp:txBody>
      <dsp:txXfrm>
        <a:off x="2559728" y="996256"/>
        <a:ext cx="986132" cy="9861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FC70D-ECC8-4349-B9D6-FE9F30308DA1}">
      <dsp:nvSpPr>
        <dsp:cNvPr id="0" name=""/>
        <dsp:cNvSpPr/>
      </dsp:nvSpPr>
      <dsp:spPr>
        <a:xfrm>
          <a:off x="3859129" y="2047671"/>
          <a:ext cx="1579884" cy="1553838"/>
        </a:xfrm>
        <a:prstGeom prst="ellipse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>
              <a:solidFill>
                <a:schemeClr val="tx1"/>
              </a:solidFill>
            </a:rPr>
            <a:t>עניינים רלבנטיים</a:t>
          </a:r>
        </a:p>
      </dsp:txBody>
      <dsp:txXfrm>
        <a:off x="4090498" y="2275225"/>
        <a:ext cx="1117146" cy="1098730"/>
      </dsp:txXfrm>
    </dsp:sp>
    <dsp:sp modelId="{FE39CA76-847F-47D8-9A43-2F94913F7062}">
      <dsp:nvSpPr>
        <dsp:cNvPr id="0" name=""/>
        <dsp:cNvSpPr/>
      </dsp:nvSpPr>
      <dsp:spPr>
        <a:xfrm rot="16170364">
          <a:off x="4441479" y="1440529"/>
          <a:ext cx="395549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>
            <a:solidFill>
              <a:schemeClr val="tx1"/>
            </a:solidFill>
          </a:endParaRPr>
        </a:p>
      </dsp:txBody>
      <dsp:txXfrm rot="10800000">
        <a:off x="4501323" y="1597946"/>
        <a:ext cx="276884" cy="294262"/>
      </dsp:txXfrm>
    </dsp:sp>
    <dsp:sp modelId="{E28A2288-3392-4F5D-B8EF-7BEE175524FA}">
      <dsp:nvSpPr>
        <dsp:cNvPr id="0" name=""/>
        <dsp:cNvSpPr/>
      </dsp:nvSpPr>
      <dsp:spPr>
        <a:xfrm>
          <a:off x="3981237" y="3216"/>
          <a:ext cx="1298215" cy="129821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קיום מכרז פנימי או פומבי</a:t>
          </a:r>
        </a:p>
      </dsp:txBody>
      <dsp:txXfrm>
        <a:off x="4171356" y="193335"/>
        <a:ext cx="917977" cy="917977"/>
      </dsp:txXfrm>
    </dsp:sp>
    <dsp:sp modelId="{60AF503C-2E9C-47A3-92A7-82BBF67239B8}">
      <dsp:nvSpPr>
        <dsp:cNvPr id="0" name=""/>
        <dsp:cNvSpPr/>
      </dsp:nvSpPr>
      <dsp:spPr>
        <a:xfrm rot="18941202">
          <a:off x="5270877" y="1779330"/>
          <a:ext cx="395294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4044"/>
            <a:satOff val="-2000"/>
            <a:lumOff val="49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>
            <a:solidFill>
              <a:schemeClr val="tx1"/>
            </a:solidFill>
          </a:endParaRPr>
        </a:p>
      </dsp:txBody>
      <dsp:txXfrm>
        <a:off x="5287744" y="1918839"/>
        <a:ext cx="276706" cy="294262"/>
      </dsp:txXfrm>
    </dsp:sp>
    <dsp:sp modelId="{BAA1F7B0-D0A6-45E4-AA25-122D04E5B55D}">
      <dsp:nvSpPr>
        <dsp:cNvPr id="0" name=""/>
        <dsp:cNvSpPr/>
      </dsp:nvSpPr>
      <dsp:spPr>
        <a:xfrm>
          <a:off x="5558713" y="653656"/>
          <a:ext cx="1298215" cy="129821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571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ותק ברשות </a:t>
          </a:r>
          <a:r>
            <a:rPr lang="he-IL" sz="1400" kern="1200" dirty="0" err="1">
              <a:solidFill>
                <a:schemeClr val="tx1"/>
              </a:solidFill>
            </a:rPr>
            <a:t>ונסיון</a:t>
          </a:r>
          <a:r>
            <a:rPr lang="he-IL" sz="1400" kern="1200" dirty="0">
              <a:solidFill>
                <a:schemeClr val="tx1"/>
              </a:solidFill>
            </a:rPr>
            <a:t> מקצועי בתוך הרשות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ומחוץ לה</a:t>
          </a:r>
        </a:p>
      </dsp:txBody>
      <dsp:txXfrm>
        <a:off x="5748832" y="843775"/>
        <a:ext cx="917977" cy="917977"/>
      </dsp:txXfrm>
    </dsp:sp>
    <dsp:sp modelId="{B7AB29EC-B675-42AB-BD28-C056A7473626}">
      <dsp:nvSpPr>
        <dsp:cNvPr id="0" name=""/>
        <dsp:cNvSpPr/>
      </dsp:nvSpPr>
      <dsp:spPr>
        <a:xfrm rot="56648">
          <a:off x="5604046" y="2598389"/>
          <a:ext cx="397963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88087"/>
            <a:satOff val="-4001"/>
            <a:lumOff val="99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>
            <a:solidFill>
              <a:schemeClr val="tx1"/>
            </a:solidFill>
          </a:endParaRPr>
        </a:p>
      </dsp:txBody>
      <dsp:txXfrm>
        <a:off x="5604054" y="2695492"/>
        <a:ext cx="278574" cy="294262"/>
      </dsp:txXfrm>
    </dsp:sp>
    <dsp:sp modelId="{6A6E76C1-7A52-49F4-B990-3495E7E64B6B}">
      <dsp:nvSpPr>
        <dsp:cNvPr id="0" name=""/>
        <dsp:cNvSpPr/>
      </dsp:nvSpPr>
      <dsp:spPr>
        <a:xfrm>
          <a:off x="6189589" y="2211567"/>
          <a:ext cx="1298215" cy="129821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1429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מספר המועמדים במכרז</a:t>
          </a:r>
        </a:p>
      </dsp:txBody>
      <dsp:txXfrm>
        <a:off x="6379708" y="2401686"/>
        <a:ext cx="917977" cy="917977"/>
      </dsp:txXfrm>
    </dsp:sp>
    <dsp:sp modelId="{20BE03AD-CF3E-4EA5-B4A6-DE7DE6F385DB}">
      <dsp:nvSpPr>
        <dsp:cNvPr id="0" name=""/>
        <dsp:cNvSpPr/>
      </dsp:nvSpPr>
      <dsp:spPr>
        <a:xfrm rot="2759994">
          <a:off x="5249793" y="3417874"/>
          <a:ext cx="418028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32131"/>
            <a:satOff val="-6001"/>
            <a:lumOff val="149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>
            <a:solidFill>
              <a:schemeClr val="tx1"/>
            </a:solidFill>
          </a:endParaRPr>
        </a:p>
      </dsp:txBody>
      <dsp:txXfrm>
        <a:off x="5268939" y="3470856"/>
        <a:ext cx="292620" cy="294262"/>
      </dsp:txXfrm>
    </dsp:sp>
    <dsp:sp modelId="{A65EA68E-0BB0-4489-BA65-54FC38E8C961}">
      <dsp:nvSpPr>
        <dsp:cNvPr id="0" name=""/>
        <dsp:cNvSpPr/>
      </dsp:nvSpPr>
      <dsp:spPr>
        <a:xfrm>
          <a:off x="5542778" y="3773107"/>
          <a:ext cx="1298215" cy="129821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714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סוג המשרה ותנאי הכשירות</a:t>
          </a:r>
        </a:p>
      </dsp:txBody>
      <dsp:txXfrm>
        <a:off x="5732897" y="3963226"/>
        <a:ext cx="917977" cy="917977"/>
      </dsp:txXfrm>
    </dsp:sp>
    <dsp:sp modelId="{F911850E-99F3-4C07-8FDF-C90A42C0BA67}">
      <dsp:nvSpPr>
        <dsp:cNvPr id="0" name=""/>
        <dsp:cNvSpPr/>
      </dsp:nvSpPr>
      <dsp:spPr>
        <a:xfrm rot="5428683">
          <a:off x="4422379" y="3753217"/>
          <a:ext cx="433797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76175"/>
            <a:satOff val="-8001"/>
            <a:lumOff val="199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>
            <a:solidFill>
              <a:schemeClr val="tx1"/>
            </a:solidFill>
          </a:endParaRPr>
        </a:p>
      </dsp:txBody>
      <dsp:txXfrm rot="10800000">
        <a:off x="4487991" y="3786237"/>
        <a:ext cx="303658" cy="294262"/>
      </dsp:txXfrm>
    </dsp:sp>
    <dsp:sp modelId="{793FB40C-5740-444A-ADE5-BB9CF834A8C7}">
      <dsp:nvSpPr>
        <dsp:cNvPr id="0" name=""/>
        <dsp:cNvSpPr/>
      </dsp:nvSpPr>
      <dsp:spPr>
        <a:xfrm>
          <a:off x="3981237" y="4419918"/>
          <a:ext cx="1298215" cy="129821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285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הרכב וועדת הבחינה וסבירות עצמאותה</a:t>
          </a:r>
        </a:p>
      </dsp:txBody>
      <dsp:txXfrm>
        <a:off x="4171356" y="4610037"/>
        <a:ext cx="917977" cy="917977"/>
      </dsp:txXfrm>
    </dsp:sp>
    <dsp:sp modelId="{2FFBF2F1-1839-4D06-BA69-04D827FEF4E8}">
      <dsp:nvSpPr>
        <dsp:cNvPr id="0" name=""/>
        <dsp:cNvSpPr/>
      </dsp:nvSpPr>
      <dsp:spPr>
        <a:xfrm rot="8213371">
          <a:off x="3734769" y="3298182"/>
          <a:ext cx="292893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20218"/>
            <a:satOff val="-10001"/>
            <a:lumOff val="248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>
            <a:solidFill>
              <a:schemeClr val="tx1"/>
            </a:solidFill>
          </a:endParaRPr>
        </a:p>
      </dsp:txBody>
      <dsp:txXfrm rot="10800000">
        <a:off x="3810776" y="3366244"/>
        <a:ext cx="205025" cy="294262"/>
      </dsp:txXfrm>
    </dsp:sp>
    <dsp:sp modelId="{5F204228-226F-448E-BCB5-D4E6C6FBC036}">
      <dsp:nvSpPr>
        <dsp:cNvPr id="0" name=""/>
        <dsp:cNvSpPr/>
      </dsp:nvSpPr>
      <dsp:spPr>
        <a:xfrm>
          <a:off x="2281020" y="3483099"/>
          <a:ext cx="1609708" cy="160968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8571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מיהו הקרוב ומעמדו ביחס לממונה, ומעמד הממונה ברשות</a:t>
          </a:r>
        </a:p>
      </dsp:txBody>
      <dsp:txXfrm>
        <a:off x="2516756" y="3718831"/>
        <a:ext cx="1138236" cy="1138218"/>
      </dsp:txXfrm>
    </dsp:sp>
    <dsp:sp modelId="{36C72BD2-82D1-43D9-8227-AD016912AA4B}">
      <dsp:nvSpPr>
        <dsp:cNvPr id="0" name=""/>
        <dsp:cNvSpPr/>
      </dsp:nvSpPr>
      <dsp:spPr>
        <a:xfrm rot="10744304">
          <a:off x="3268044" y="2598363"/>
          <a:ext cx="417811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64262"/>
            <a:satOff val="-12002"/>
            <a:lumOff val="298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/>
        </a:p>
      </dsp:txBody>
      <dsp:txXfrm rot="10800000">
        <a:off x="3393379" y="2695435"/>
        <a:ext cx="292468" cy="294262"/>
      </dsp:txXfrm>
    </dsp:sp>
    <dsp:sp modelId="{77DF2936-0AB6-4501-98BA-2DC4220E9288}">
      <dsp:nvSpPr>
        <dsp:cNvPr id="0" name=""/>
        <dsp:cNvSpPr/>
      </dsp:nvSpPr>
      <dsp:spPr>
        <a:xfrm>
          <a:off x="1772886" y="2211567"/>
          <a:ext cx="1298215" cy="129821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4286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מספר קרובי משפחה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ותפקידם</a:t>
          </a:r>
        </a:p>
      </dsp:txBody>
      <dsp:txXfrm>
        <a:off x="1963005" y="2401686"/>
        <a:ext cx="917977" cy="917977"/>
      </dsp:txXfrm>
    </dsp:sp>
    <dsp:sp modelId="{22F5B0B7-5674-487A-B875-E186F521C58D}">
      <dsp:nvSpPr>
        <dsp:cNvPr id="0" name=""/>
        <dsp:cNvSpPr/>
      </dsp:nvSpPr>
      <dsp:spPr>
        <a:xfrm rot="13439335">
          <a:off x="3616417" y="1777904"/>
          <a:ext cx="404778" cy="490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08306"/>
            <a:satOff val="-14002"/>
            <a:lumOff val="3483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400" kern="1200"/>
        </a:p>
      </dsp:txBody>
      <dsp:txXfrm rot="10800000">
        <a:off x="3720817" y="1918160"/>
        <a:ext cx="283345" cy="294262"/>
      </dsp:txXfrm>
    </dsp:sp>
    <dsp:sp modelId="{1C55193F-5392-4004-86CB-15DFEABB2840}">
      <dsp:nvSpPr>
        <dsp:cNvPr id="0" name=""/>
        <dsp:cNvSpPr/>
      </dsp:nvSpPr>
      <dsp:spPr>
        <a:xfrm>
          <a:off x="2419697" y="650027"/>
          <a:ext cx="1298215" cy="129821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solidFill>
                <a:schemeClr val="tx1"/>
              </a:solidFill>
            </a:rPr>
            <a:t>ההסדר המוצע למניעת ניגוד עניינים</a:t>
          </a:r>
        </a:p>
      </dsp:txBody>
      <dsp:txXfrm>
        <a:off x="2609816" y="840146"/>
        <a:ext cx="917977" cy="9179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F94E0-BD37-4FFF-8500-D892D4F3F1EA}">
      <dsp:nvSpPr>
        <dsp:cNvPr id="0" name=""/>
        <dsp:cNvSpPr/>
      </dsp:nvSpPr>
      <dsp:spPr>
        <a:xfrm>
          <a:off x="0" y="59290"/>
          <a:ext cx="10406955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900" kern="1200" dirty="0"/>
            <a:t>מועמד קרוב לראש הרשות</a:t>
          </a:r>
        </a:p>
      </dsp:txBody>
      <dsp:txXfrm>
        <a:off x="44549" y="103839"/>
        <a:ext cx="10317857" cy="823502"/>
      </dsp:txXfrm>
    </dsp:sp>
    <dsp:sp modelId="{F995EBC9-9ED3-4EC5-8559-62B3362BBD29}">
      <dsp:nvSpPr>
        <dsp:cNvPr id="0" name=""/>
        <dsp:cNvSpPr/>
      </dsp:nvSpPr>
      <dsp:spPr>
        <a:xfrm>
          <a:off x="0" y="997045"/>
          <a:ext cx="10406955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421" tIns="49530" rIns="277368" bIns="49530" numCol="1" spcCol="1270" anchor="t" anchorCtr="0">
          <a:noAutofit/>
        </a:bodyPr>
        <a:lstStyle/>
        <a:p>
          <a:pPr marL="285750" lvl="1" indent="-285750" algn="r" defTabSz="13335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3000" kern="1200" dirty="0"/>
            <a:t>ככלל, לא יאושרו קרובי משפחה של ראש הרשות לעבודה ברשות.</a:t>
          </a:r>
        </a:p>
      </dsp:txBody>
      <dsp:txXfrm>
        <a:off x="0" y="997045"/>
        <a:ext cx="10406955" cy="645840"/>
      </dsp:txXfrm>
    </dsp:sp>
    <dsp:sp modelId="{01D6AE77-C52D-469A-987B-FB90678ED7BE}">
      <dsp:nvSpPr>
        <dsp:cNvPr id="0" name=""/>
        <dsp:cNvSpPr/>
      </dsp:nvSpPr>
      <dsp:spPr>
        <a:xfrm>
          <a:off x="0" y="1642885"/>
          <a:ext cx="10406955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900" kern="1200" dirty="0"/>
            <a:t>מועמד קרוב למשרה פטורה ממכרז או למילוי מקום</a:t>
          </a:r>
        </a:p>
      </dsp:txBody>
      <dsp:txXfrm>
        <a:off x="44549" y="1687434"/>
        <a:ext cx="10317857" cy="823502"/>
      </dsp:txXfrm>
    </dsp:sp>
    <dsp:sp modelId="{F7AF5C19-99E8-4550-AF4C-2700615203A3}">
      <dsp:nvSpPr>
        <dsp:cNvPr id="0" name=""/>
        <dsp:cNvSpPr/>
      </dsp:nvSpPr>
      <dsp:spPr>
        <a:xfrm>
          <a:off x="0" y="2555485"/>
          <a:ext cx="10406955" cy="88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421" tIns="49530" rIns="277368" bIns="49530" numCol="1" spcCol="1270" anchor="t" anchorCtr="0">
          <a:noAutofit/>
        </a:bodyPr>
        <a:lstStyle/>
        <a:p>
          <a:pPr marL="285750" lvl="1" indent="-285750" algn="r" defTabSz="13335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3000" kern="1200" dirty="0"/>
            <a:t>ככלל, הועדה לא תאשר מינוי קרובי משפחה שהתקבלו ללא מכרז, בין אם למשרה </a:t>
          </a:r>
          <a:r>
            <a:rPr lang="he-IL" sz="3000" kern="1200"/>
            <a:t>פטורה מחובת מכרז </a:t>
          </a:r>
          <a:r>
            <a:rPr lang="he-IL" sz="3000" kern="1200" dirty="0"/>
            <a:t>ובין אם למשרת מילוי מקום.</a:t>
          </a:r>
        </a:p>
      </dsp:txBody>
      <dsp:txXfrm>
        <a:off x="0" y="2555485"/>
        <a:ext cx="10406955" cy="888030"/>
      </dsp:txXfrm>
    </dsp:sp>
    <dsp:sp modelId="{51C5C2FD-322B-454C-A198-3BF25F0FBC98}">
      <dsp:nvSpPr>
        <dsp:cNvPr id="0" name=""/>
        <dsp:cNvSpPr/>
      </dsp:nvSpPr>
      <dsp:spPr>
        <a:xfrm>
          <a:off x="0" y="3387703"/>
          <a:ext cx="10406955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900" kern="1200" dirty="0"/>
            <a:t>נוכחות קרוב משפחה </a:t>
          </a:r>
          <a:r>
            <a:rPr lang="he-IL" sz="3900" kern="1200" dirty="0" err="1"/>
            <a:t>בועדת</a:t>
          </a:r>
          <a:r>
            <a:rPr lang="he-IL" sz="3900" kern="1200" dirty="0"/>
            <a:t> הבחינה</a:t>
          </a:r>
        </a:p>
      </dsp:txBody>
      <dsp:txXfrm>
        <a:off x="44549" y="3432252"/>
        <a:ext cx="10317857" cy="823502"/>
      </dsp:txXfrm>
    </dsp:sp>
    <dsp:sp modelId="{3B986228-F0F4-48B4-BEE7-C8A0E6DF2250}">
      <dsp:nvSpPr>
        <dsp:cNvPr id="0" name=""/>
        <dsp:cNvSpPr/>
      </dsp:nvSpPr>
      <dsp:spPr>
        <a:xfrm>
          <a:off x="0" y="4356116"/>
          <a:ext cx="10406955" cy="88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421" tIns="49530" rIns="277368" bIns="49530" numCol="1" spcCol="1270" anchor="t" anchorCtr="0">
          <a:noAutofit/>
        </a:bodyPr>
        <a:lstStyle/>
        <a:p>
          <a:pPr marL="285750" lvl="1" indent="-285750" algn="r" defTabSz="13335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3000" kern="1200" dirty="0"/>
            <a:t>ככלל, הוועדה לא תדון בבקשות לאישור קרוב משפחה אם מתברר כי קרוב משפחתו נכח </a:t>
          </a:r>
          <a:r>
            <a:rPr lang="he-IL" sz="3000" kern="1200" dirty="0" err="1"/>
            <a:t>בועדת</a:t>
          </a:r>
          <a:r>
            <a:rPr lang="he-IL" sz="3000" kern="1200" dirty="0"/>
            <a:t> הבחינה.</a:t>
          </a:r>
        </a:p>
      </dsp:txBody>
      <dsp:txXfrm>
        <a:off x="0" y="4356116"/>
        <a:ext cx="10406955" cy="8880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6C23D-8F23-497A-BA31-E5CDD9C5F566}">
      <dsp:nvSpPr>
        <dsp:cNvPr id="0" name=""/>
        <dsp:cNvSpPr/>
      </dsp:nvSpPr>
      <dsp:spPr>
        <a:xfrm rot="16200000">
          <a:off x="2531668" y="-2428817"/>
          <a:ext cx="1218804" cy="62821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800" kern="1200" dirty="0"/>
            <a:t>בן זוג בלבד</a:t>
          </a:r>
        </a:p>
      </dsp:txBody>
      <dsp:txXfrm rot="5400000">
        <a:off x="59497" y="162348"/>
        <a:ext cx="6222644" cy="1099810"/>
      </dsp:txXfrm>
    </dsp:sp>
    <dsp:sp modelId="{DAF7B6A8-3CA9-47A4-B462-B965A648D2E5}">
      <dsp:nvSpPr>
        <dsp:cNvPr id="0" name=""/>
        <dsp:cNvSpPr/>
      </dsp:nvSpPr>
      <dsp:spPr>
        <a:xfrm>
          <a:off x="6391532" y="2336"/>
          <a:ext cx="2690756" cy="1523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קרוב </a:t>
          </a:r>
        </a:p>
      </dsp:txBody>
      <dsp:txXfrm>
        <a:off x="6465903" y="76707"/>
        <a:ext cx="2542014" cy="1374763"/>
      </dsp:txXfrm>
    </dsp:sp>
    <dsp:sp modelId="{CF5A7A20-E0CB-4120-AC41-9B8935C8F048}">
      <dsp:nvSpPr>
        <dsp:cNvPr id="0" name=""/>
        <dsp:cNvSpPr/>
      </dsp:nvSpPr>
      <dsp:spPr>
        <a:xfrm rot="16200000">
          <a:off x="2310710" y="-706264"/>
          <a:ext cx="1861126" cy="647768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just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he-IL" sz="2400" kern="1200" dirty="0"/>
            <a:t>עובד העיריה, קרובו, סוכנו או שותפו</a:t>
          </a:r>
        </a:p>
        <a:p>
          <a:pPr marL="0" lvl="1" indent="0" algn="just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he-IL" sz="2400" kern="1200" dirty="0"/>
            <a:t>כל חוזה או עבודה (במו"מ או עסק)</a:t>
          </a:r>
        </a:p>
        <a:p>
          <a:pPr marL="0" lvl="1" indent="0" algn="just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he-IL" sz="2400" kern="1200" dirty="0"/>
            <a:t>חוזה או עסקה עם העיריה או למענה (במו"מ גם בשמה)</a:t>
          </a:r>
        </a:p>
        <a:p>
          <a:pPr marL="171450" lvl="1" indent="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1600" kern="1200" dirty="0"/>
        </a:p>
      </dsp:txBody>
      <dsp:txXfrm rot="5400000">
        <a:off x="93282" y="1692870"/>
        <a:ext cx="6386836" cy="1679420"/>
      </dsp:txXfrm>
    </dsp:sp>
    <dsp:sp modelId="{8292E1DE-7587-44F9-A044-6CB95CFE5776}">
      <dsp:nvSpPr>
        <dsp:cNvPr id="0" name=""/>
        <dsp:cNvSpPr/>
      </dsp:nvSpPr>
      <dsp:spPr>
        <a:xfrm>
          <a:off x="6480118" y="1770827"/>
          <a:ext cx="2602170" cy="1523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תחולה</a:t>
          </a:r>
        </a:p>
      </dsp:txBody>
      <dsp:txXfrm>
        <a:off x="6554489" y="1845198"/>
        <a:ext cx="2453428" cy="1374763"/>
      </dsp:txXfrm>
    </dsp:sp>
    <dsp:sp modelId="{32656607-4778-4844-8A30-125E86B3507E}">
      <dsp:nvSpPr>
        <dsp:cNvPr id="0" name=""/>
        <dsp:cNvSpPr/>
      </dsp:nvSpPr>
      <dsp:spPr>
        <a:xfrm rot="16200000">
          <a:off x="2613543" y="1029811"/>
          <a:ext cx="1375054" cy="660214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he-IL" sz="2400" kern="1200" dirty="0"/>
            <a:t>החזקה בלבד של הון מניות ללא עבודה בגוף                             כפקיד או כמנהל.</a:t>
          </a:r>
        </a:p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החכרת או שכירת מבנה לצורך שימוש שלו או של בן זוגו או של תלוי בו.</a:t>
          </a:r>
        </a:p>
      </dsp:txBody>
      <dsp:txXfrm rot="5400000">
        <a:off x="67125" y="3710480"/>
        <a:ext cx="6535017" cy="1240804"/>
      </dsp:txXfrm>
    </dsp:sp>
    <dsp:sp modelId="{4811758A-F113-406B-8F78-34141CD2BEC3}">
      <dsp:nvSpPr>
        <dsp:cNvPr id="0" name=""/>
        <dsp:cNvSpPr/>
      </dsp:nvSpPr>
      <dsp:spPr>
        <a:xfrm>
          <a:off x="6602208" y="3539318"/>
          <a:ext cx="2480080" cy="1523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פטור</a:t>
          </a:r>
        </a:p>
      </dsp:txBody>
      <dsp:txXfrm>
        <a:off x="6676579" y="3613689"/>
        <a:ext cx="2331338" cy="13747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6C23D-8F23-497A-BA31-E5CDD9C5F566}">
      <dsp:nvSpPr>
        <dsp:cNvPr id="0" name=""/>
        <dsp:cNvSpPr/>
      </dsp:nvSpPr>
      <dsp:spPr>
        <a:xfrm rot="16200000">
          <a:off x="2767749" y="-2685700"/>
          <a:ext cx="775028" cy="631052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800" kern="1200" dirty="0"/>
            <a:t>בן זוג בלבד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1600" kern="1200" dirty="0"/>
        </a:p>
      </dsp:txBody>
      <dsp:txXfrm rot="5400000">
        <a:off x="37834" y="119883"/>
        <a:ext cx="6272693" cy="699360"/>
      </dsp:txXfrm>
    </dsp:sp>
    <dsp:sp modelId="{DAF7B6A8-3CA9-47A4-B462-B965A648D2E5}">
      <dsp:nvSpPr>
        <dsp:cNvPr id="0" name=""/>
        <dsp:cNvSpPr/>
      </dsp:nvSpPr>
      <dsp:spPr>
        <a:xfrm>
          <a:off x="6303267" y="0"/>
          <a:ext cx="2867599" cy="9364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/>
            <a:t>קרוב </a:t>
          </a:r>
        </a:p>
      </dsp:txBody>
      <dsp:txXfrm>
        <a:off x="6348980" y="45713"/>
        <a:ext cx="2776173" cy="845006"/>
      </dsp:txXfrm>
    </dsp:sp>
    <dsp:sp modelId="{CF5A7A20-E0CB-4120-AC41-9B8935C8F048}">
      <dsp:nvSpPr>
        <dsp:cNvPr id="0" name=""/>
        <dsp:cNvSpPr/>
      </dsp:nvSpPr>
      <dsp:spPr>
        <a:xfrm rot="16200000">
          <a:off x="2156468" y="-1253927"/>
          <a:ext cx="1887365" cy="620030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2400" kern="1200" dirty="0"/>
        </a:p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עובד המועצה, קרובו, סוכנו או שותפו</a:t>
          </a:r>
        </a:p>
        <a:p>
          <a:pPr marL="0" lvl="1" indent="0" algn="r" defTabSz="1020763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כל חוזה או עסק</a:t>
          </a:r>
        </a:p>
        <a:p>
          <a:pPr marL="0" lvl="1" indent="0" algn="r" defTabSz="1276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חוזה או עסקה עם המועצה, למענה או בשמה.</a:t>
          </a:r>
        </a:p>
        <a:p>
          <a:pPr marL="171450" lvl="1" indent="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1600" kern="1200" dirty="0"/>
        </a:p>
      </dsp:txBody>
      <dsp:txXfrm rot="5400000">
        <a:off x="92134" y="994675"/>
        <a:ext cx="6108167" cy="1703097"/>
      </dsp:txXfrm>
    </dsp:sp>
    <dsp:sp modelId="{8292E1DE-7587-44F9-A044-6CB95CFE5776}">
      <dsp:nvSpPr>
        <dsp:cNvPr id="0" name=""/>
        <dsp:cNvSpPr/>
      </dsp:nvSpPr>
      <dsp:spPr>
        <a:xfrm>
          <a:off x="6200996" y="927968"/>
          <a:ext cx="2978944" cy="17527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/>
            <a:t>תחולה</a:t>
          </a:r>
        </a:p>
      </dsp:txBody>
      <dsp:txXfrm>
        <a:off x="6286558" y="1013530"/>
        <a:ext cx="2807820" cy="1581631"/>
      </dsp:txXfrm>
    </dsp:sp>
    <dsp:sp modelId="{32656607-4778-4844-8A30-125E86B3507E}">
      <dsp:nvSpPr>
        <dsp:cNvPr id="0" name=""/>
        <dsp:cNvSpPr/>
      </dsp:nvSpPr>
      <dsp:spPr>
        <a:xfrm rot="16200000">
          <a:off x="2123179" y="798268"/>
          <a:ext cx="2039738" cy="62860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חוזה לקבלת שירות המסופק לכלל התושבים.</a:t>
          </a:r>
        </a:p>
        <a:p>
          <a:pPr marL="0" lvl="1" indent="0" algn="r" defTabSz="949325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he-IL" sz="2400" kern="1200" dirty="0"/>
            <a:t>אינו מנהל או פקיד אחראי בגוף  המתקשר.</a:t>
          </a:r>
        </a:p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חלקו בהון או ברווחים אינו עולה על 5%.</a:t>
          </a:r>
        </a:p>
      </dsp:txBody>
      <dsp:txXfrm rot="5400000">
        <a:off x="99572" y="3021019"/>
        <a:ext cx="6186525" cy="1840594"/>
      </dsp:txXfrm>
    </dsp:sp>
    <dsp:sp modelId="{4811758A-F113-406B-8F78-34141CD2BEC3}">
      <dsp:nvSpPr>
        <dsp:cNvPr id="0" name=""/>
        <dsp:cNvSpPr/>
      </dsp:nvSpPr>
      <dsp:spPr>
        <a:xfrm>
          <a:off x="6286219" y="2827399"/>
          <a:ext cx="2893721" cy="2081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/>
            <a:t>פטור</a:t>
          </a:r>
        </a:p>
      </dsp:txBody>
      <dsp:txXfrm>
        <a:off x="6387840" y="2929020"/>
        <a:ext cx="2690479" cy="18784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6C23D-8F23-497A-BA31-E5CDD9C5F566}">
      <dsp:nvSpPr>
        <dsp:cNvPr id="0" name=""/>
        <dsp:cNvSpPr/>
      </dsp:nvSpPr>
      <dsp:spPr>
        <a:xfrm rot="16200000">
          <a:off x="2327628" y="-2181685"/>
          <a:ext cx="1149905" cy="580516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800" kern="1200" dirty="0"/>
            <a:t>בן זוג, הורה, בן </a:t>
          </a:r>
          <a:r>
            <a:rPr lang="he-IL" sz="2800" kern="1200"/>
            <a:t>או בת, אח או אחות.</a:t>
          </a:r>
          <a:endParaRPr lang="he-IL" sz="2800" kern="1200" dirty="0"/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1600" kern="1200" dirty="0"/>
        </a:p>
      </dsp:txBody>
      <dsp:txXfrm rot="5400000">
        <a:off x="56134" y="202077"/>
        <a:ext cx="5749027" cy="1037637"/>
      </dsp:txXfrm>
    </dsp:sp>
    <dsp:sp modelId="{DAF7B6A8-3CA9-47A4-B462-B965A648D2E5}">
      <dsp:nvSpPr>
        <dsp:cNvPr id="0" name=""/>
        <dsp:cNvSpPr/>
      </dsp:nvSpPr>
      <dsp:spPr>
        <a:xfrm>
          <a:off x="5805161" y="2204"/>
          <a:ext cx="3265403" cy="143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300" kern="1200" dirty="0"/>
            <a:t>קרוב </a:t>
          </a:r>
        </a:p>
      </dsp:txBody>
      <dsp:txXfrm>
        <a:off x="5875328" y="72371"/>
        <a:ext cx="3125069" cy="1297047"/>
      </dsp:txXfrm>
    </dsp:sp>
    <dsp:sp modelId="{CF5A7A20-E0CB-4120-AC41-9B8935C8F048}">
      <dsp:nvSpPr>
        <dsp:cNvPr id="0" name=""/>
        <dsp:cNvSpPr/>
      </dsp:nvSpPr>
      <dsp:spPr>
        <a:xfrm rot="16200000">
          <a:off x="2025682" y="-512388"/>
          <a:ext cx="1755916" cy="580728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2200" kern="1200" dirty="0"/>
        </a:p>
        <a:p>
          <a:pPr marL="0" lvl="1" indent="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endParaRPr lang="he-IL" sz="2200" kern="1200" dirty="0"/>
        </a:p>
        <a:p>
          <a:pPr marL="0" lvl="1" indent="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he-IL" sz="2200" kern="1200" dirty="0"/>
            <a:t>חבר מועצה, קרובו, סוכנו או שותפו</a:t>
          </a:r>
        </a:p>
        <a:p>
          <a:pPr marL="0" lvl="1" indent="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/>
          </a:pPr>
          <a:r>
            <a:rPr lang="he-IL" sz="2200" kern="1200" dirty="0"/>
            <a:t>תאגיד שיש בהם 10% מהון או רווחים או שאחד מהם מנהל או עובד אחראי בו.</a:t>
          </a:r>
        </a:p>
        <a:p>
          <a:pPr marL="0" lvl="1" indent="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he-IL" sz="2200" kern="1200" dirty="0"/>
            <a:t>חוזה או </a:t>
          </a:r>
          <a:r>
            <a:rPr lang="he-IL" sz="2200" i="1" kern="1200" dirty="0"/>
            <a:t>עסקה</a:t>
          </a:r>
          <a:r>
            <a:rPr lang="he-IL" sz="2200" kern="1200" dirty="0"/>
            <a:t> עם העיריה או עם </a:t>
          </a:r>
          <a:r>
            <a:rPr lang="he-IL" sz="2200" b="1" kern="1200" dirty="0"/>
            <a:t>תאגיד </a:t>
          </a:r>
          <a:r>
            <a:rPr lang="he-IL" sz="2200" kern="1200" dirty="0"/>
            <a:t>בשליטתה</a:t>
          </a:r>
        </a:p>
        <a:p>
          <a:pPr marL="0" lvl="1" indent="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he-IL" sz="2200" kern="1200" dirty="0"/>
        </a:p>
        <a:p>
          <a:pPr marL="171450" lvl="1" indent="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2200" kern="1200" dirty="0"/>
        </a:p>
      </dsp:txBody>
      <dsp:txXfrm rot="5400000">
        <a:off x="85717" y="1599011"/>
        <a:ext cx="5721565" cy="1584482"/>
      </dsp:txXfrm>
    </dsp:sp>
    <dsp:sp modelId="{8292E1DE-7587-44F9-A044-6CB95CFE5776}">
      <dsp:nvSpPr>
        <dsp:cNvPr id="0" name=""/>
        <dsp:cNvSpPr/>
      </dsp:nvSpPr>
      <dsp:spPr>
        <a:xfrm>
          <a:off x="5821093" y="1661925"/>
          <a:ext cx="3249471" cy="143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300" kern="1200" dirty="0"/>
            <a:t>תחולה</a:t>
          </a:r>
        </a:p>
      </dsp:txBody>
      <dsp:txXfrm>
        <a:off x="5891260" y="1732092"/>
        <a:ext cx="3109137" cy="1297047"/>
      </dsp:txXfrm>
    </dsp:sp>
    <dsp:sp modelId="{32656607-4778-4844-8A30-125E86B3507E}">
      <dsp:nvSpPr>
        <dsp:cNvPr id="0" name=""/>
        <dsp:cNvSpPr/>
      </dsp:nvSpPr>
      <dsp:spPr>
        <a:xfrm rot="16200000">
          <a:off x="2253919" y="1155350"/>
          <a:ext cx="1297322" cy="580516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ידוע של המועצה מראש.</a:t>
          </a:r>
        </a:p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he-IL" sz="2400" kern="1200" dirty="0"/>
            <a:t>אישור מועצה ברוב של שני שלישים</a:t>
          </a:r>
        </a:p>
        <a:p>
          <a:pPr marL="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400" kern="1200" dirty="0"/>
            <a:t>אישור השר</a:t>
          </a:r>
        </a:p>
      </dsp:txBody>
      <dsp:txXfrm rot="5400000">
        <a:off x="63330" y="3472599"/>
        <a:ext cx="5741831" cy="1170662"/>
      </dsp:txXfrm>
    </dsp:sp>
    <dsp:sp modelId="{4811758A-F113-406B-8F78-34141CD2BEC3}">
      <dsp:nvSpPr>
        <dsp:cNvPr id="0" name=""/>
        <dsp:cNvSpPr/>
      </dsp:nvSpPr>
      <dsp:spPr>
        <a:xfrm>
          <a:off x="5805161" y="3339240"/>
          <a:ext cx="3265403" cy="143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300" kern="1200" dirty="0"/>
            <a:t>פרוצדורה נדרשת</a:t>
          </a:r>
        </a:p>
      </dsp:txBody>
      <dsp:txXfrm>
        <a:off x="5875328" y="3409407"/>
        <a:ext cx="3125069" cy="1297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20C2E996-52BB-45FD-A9FD-850C3796D8E5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2E2B4349-D7BF-4AEB-A9B1-FCDF34438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74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מציין מיקום של תמונת שקופית 1">
            <a:extLst>
              <a:ext uri="{FF2B5EF4-FFF2-40B4-BE49-F238E27FC236}">
                <a16:creationId xmlns:a16="http://schemas.microsoft.com/office/drawing/2014/main" id="{AAB3AF7B-0920-4F70-BD1E-7DC473DDBF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מציין מיקום של הערות 2">
            <a:extLst>
              <a:ext uri="{FF2B5EF4-FFF2-40B4-BE49-F238E27FC236}">
                <a16:creationId xmlns:a16="http://schemas.microsoft.com/office/drawing/2014/main" id="{0BD23B5C-42BD-4E2D-8DBD-4EE7BA82D6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/>
          </a:p>
        </p:txBody>
      </p:sp>
      <p:sp>
        <p:nvSpPr>
          <p:cNvPr id="16388" name="מציין מיקום של מספר שקופית 3">
            <a:extLst>
              <a:ext uri="{FF2B5EF4-FFF2-40B4-BE49-F238E27FC236}">
                <a16:creationId xmlns:a16="http://schemas.microsoft.com/office/drawing/2014/main" id="{CFD0525E-85C9-4F4D-874A-5D384AD21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E4C2C-ECE7-41BE-A1EB-158790A00C50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מציין מיקום של תמונת שקופית 1">
            <a:extLst>
              <a:ext uri="{FF2B5EF4-FFF2-40B4-BE49-F238E27FC236}">
                <a16:creationId xmlns:a16="http://schemas.microsoft.com/office/drawing/2014/main" id="{B17C70A5-2333-42EC-8AEA-D78364B14B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מציין מיקום של הערות 2">
            <a:extLst>
              <a:ext uri="{FF2B5EF4-FFF2-40B4-BE49-F238E27FC236}">
                <a16:creationId xmlns:a16="http://schemas.microsoft.com/office/drawing/2014/main" id="{F10D7831-53A7-48BC-955A-0F4F20B0BF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/>
          </a:p>
        </p:txBody>
      </p:sp>
      <p:sp>
        <p:nvSpPr>
          <p:cNvPr id="22532" name="מציין מיקום של מספר שקופית 3">
            <a:extLst>
              <a:ext uri="{FF2B5EF4-FFF2-40B4-BE49-F238E27FC236}">
                <a16:creationId xmlns:a16="http://schemas.microsoft.com/office/drawing/2014/main" id="{C3BA8CF4-FB1F-477F-BA5A-1A3C0DAFC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85C69-3548-4264-8516-464AC6AC348A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מציין מיקום של תמונת שקופית 1">
            <a:extLst>
              <a:ext uri="{FF2B5EF4-FFF2-40B4-BE49-F238E27FC236}">
                <a16:creationId xmlns:a16="http://schemas.microsoft.com/office/drawing/2014/main" id="{07897269-A820-4B32-B700-FD06FF41AE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מציין מיקום של הערות 2">
            <a:extLst>
              <a:ext uri="{FF2B5EF4-FFF2-40B4-BE49-F238E27FC236}">
                <a16:creationId xmlns:a16="http://schemas.microsoft.com/office/drawing/2014/main" id="{6D024ED5-7744-41A5-9EB4-CB9BF4EAE9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/>
          </a:p>
        </p:txBody>
      </p:sp>
      <p:sp>
        <p:nvSpPr>
          <p:cNvPr id="24580" name="מציין מיקום של מספר שקופית 3">
            <a:extLst>
              <a:ext uri="{FF2B5EF4-FFF2-40B4-BE49-F238E27FC236}">
                <a16:creationId xmlns:a16="http://schemas.microsoft.com/office/drawing/2014/main" id="{7E2CB600-831D-4DC8-A91C-97893A057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0E9851-8541-4809-9F57-CE18ECF1BE18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מציין מיקום של תמונת שקופית 1">
            <a:extLst>
              <a:ext uri="{FF2B5EF4-FFF2-40B4-BE49-F238E27FC236}">
                <a16:creationId xmlns:a16="http://schemas.microsoft.com/office/drawing/2014/main" id="{8D694F48-4448-4727-B3F9-5FA5D234CF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מציין מיקום של הערות 2">
            <a:extLst>
              <a:ext uri="{FF2B5EF4-FFF2-40B4-BE49-F238E27FC236}">
                <a16:creationId xmlns:a16="http://schemas.microsoft.com/office/drawing/2014/main" id="{1910BA56-04ED-42A9-B8FF-C3FAD88D49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/>
          </a:p>
        </p:txBody>
      </p:sp>
      <p:sp>
        <p:nvSpPr>
          <p:cNvPr id="26628" name="מציין מיקום של מספר שקופית 3">
            <a:extLst>
              <a:ext uri="{FF2B5EF4-FFF2-40B4-BE49-F238E27FC236}">
                <a16:creationId xmlns:a16="http://schemas.microsoft.com/office/drawing/2014/main" id="{B340B704-33E1-491E-BFE6-2F2B5B1C1D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90F639-4E26-4232-9CCD-3AB0B4418168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מציין מיקום של תמונת שקופית 1">
            <a:extLst>
              <a:ext uri="{FF2B5EF4-FFF2-40B4-BE49-F238E27FC236}">
                <a16:creationId xmlns:a16="http://schemas.microsoft.com/office/drawing/2014/main" id="{A38DB322-2D1D-4B18-8D07-51A9AB41B3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מציין מיקום של הערות 2">
            <a:extLst>
              <a:ext uri="{FF2B5EF4-FFF2-40B4-BE49-F238E27FC236}">
                <a16:creationId xmlns:a16="http://schemas.microsoft.com/office/drawing/2014/main" id="{A486299F-6CFE-4B81-875D-8009B18F50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/>
          </a:p>
        </p:txBody>
      </p:sp>
      <p:sp>
        <p:nvSpPr>
          <p:cNvPr id="28676" name="מציין מיקום של מספר שקופית 3">
            <a:extLst>
              <a:ext uri="{FF2B5EF4-FFF2-40B4-BE49-F238E27FC236}">
                <a16:creationId xmlns:a16="http://schemas.microsoft.com/office/drawing/2014/main" id="{3F1B8B49-44B9-4C9F-AB4D-85B51C528D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40519A-BBF4-484C-8554-343079BA8ADF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מציין מיקום של תמונת שקופית 1">
            <a:extLst>
              <a:ext uri="{FF2B5EF4-FFF2-40B4-BE49-F238E27FC236}">
                <a16:creationId xmlns:a16="http://schemas.microsoft.com/office/drawing/2014/main" id="{D6D82F03-F21C-4639-AF33-1EDED246F0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מציין מיקום של הערות 2">
            <a:extLst>
              <a:ext uri="{FF2B5EF4-FFF2-40B4-BE49-F238E27FC236}">
                <a16:creationId xmlns:a16="http://schemas.microsoft.com/office/drawing/2014/main" id="{88086819-ACE7-4AE5-8E46-FE20290B7D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/>
          </a:p>
        </p:txBody>
      </p:sp>
      <p:sp>
        <p:nvSpPr>
          <p:cNvPr id="30724" name="מציין מיקום של מספר שקופית 3">
            <a:extLst>
              <a:ext uri="{FF2B5EF4-FFF2-40B4-BE49-F238E27FC236}">
                <a16:creationId xmlns:a16="http://schemas.microsoft.com/office/drawing/2014/main" id="{84D194A4-4C68-41A7-9428-ED7799590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64FB0-A499-432A-8AC6-AC2395D2EE9A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מציין מיקום של תמונת שקופית 1">
            <a:extLst>
              <a:ext uri="{FF2B5EF4-FFF2-40B4-BE49-F238E27FC236}">
                <a16:creationId xmlns:a16="http://schemas.microsoft.com/office/drawing/2014/main" id="{823CF037-8F9B-40D8-8466-912A91BA94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מציין מיקום של הערות 2">
            <a:extLst>
              <a:ext uri="{FF2B5EF4-FFF2-40B4-BE49-F238E27FC236}">
                <a16:creationId xmlns:a16="http://schemas.microsoft.com/office/drawing/2014/main" id="{D093E0AB-F797-4D0B-989F-35B2D02FBB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/>
          </a:p>
        </p:txBody>
      </p:sp>
      <p:sp>
        <p:nvSpPr>
          <p:cNvPr id="32772" name="מציין מיקום של מספר שקופית 3">
            <a:extLst>
              <a:ext uri="{FF2B5EF4-FFF2-40B4-BE49-F238E27FC236}">
                <a16:creationId xmlns:a16="http://schemas.microsoft.com/office/drawing/2014/main" id="{6BD705E9-A32C-42DE-9FAA-ADC67DD32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D9C5C1-77C5-4C39-A361-84D583B66C07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מציין מיקום של תמונת שקופית 1">
            <a:extLst>
              <a:ext uri="{FF2B5EF4-FFF2-40B4-BE49-F238E27FC236}">
                <a16:creationId xmlns:a16="http://schemas.microsoft.com/office/drawing/2014/main" id="{48A6F6E1-3EBB-424C-9DAD-A59816303B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מציין מיקום של הערות 2">
            <a:extLst>
              <a:ext uri="{FF2B5EF4-FFF2-40B4-BE49-F238E27FC236}">
                <a16:creationId xmlns:a16="http://schemas.microsoft.com/office/drawing/2014/main" id="{29C5A8A9-7E6E-418F-91F7-769F57E6CD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/>
          </a:p>
        </p:txBody>
      </p:sp>
      <p:sp>
        <p:nvSpPr>
          <p:cNvPr id="34820" name="מציין מיקום של מספר שקופית 3">
            <a:extLst>
              <a:ext uri="{FF2B5EF4-FFF2-40B4-BE49-F238E27FC236}">
                <a16:creationId xmlns:a16="http://schemas.microsoft.com/office/drawing/2014/main" id="{957A499B-93D5-4C04-A1CB-820E155E0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C55E2-C70B-44A8-A968-1CCAC36B62CC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e-IL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מציין מיקום של תמונת שקופית 1">
            <a:extLst>
              <a:ext uri="{FF2B5EF4-FFF2-40B4-BE49-F238E27FC236}">
                <a16:creationId xmlns:a16="http://schemas.microsoft.com/office/drawing/2014/main" id="{70BD75EB-E3E3-49B2-A2FF-A92F353C0B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מציין מיקום של הערות 2">
            <a:extLst>
              <a:ext uri="{FF2B5EF4-FFF2-40B4-BE49-F238E27FC236}">
                <a16:creationId xmlns:a16="http://schemas.microsoft.com/office/drawing/2014/main" id="{85252514-267E-46D2-887A-01DDF50479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  <p:sp>
        <p:nvSpPr>
          <p:cNvPr id="35844" name="מציין מיקום של מספר שקופית 3">
            <a:extLst>
              <a:ext uri="{FF2B5EF4-FFF2-40B4-BE49-F238E27FC236}">
                <a16:creationId xmlns:a16="http://schemas.microsoft.com/office/drawing/2014/main" id="{AE2CD1FC-238C-4B36-BB16-A9C9B79F7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C11A95-84C0-40F2-8F4B-EB9BDCC482B7}" type="slidenum">
              <a:rPr lang="he-IL" altLang="he-IL" smtClean="0">
                <a:latin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he-IL" altLang="he-IL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מציין מיקום של תמונת שקופית 1">
            <a:extLst>
              <a:ext uri="{FF2B5EF4-FFF2-40B4-BE49-F238E27FC236}">
                <a16:creationId xmlns:a16="http://schemas.microsoft.com/office/drawing/2014/main" id="{110E0686-5688-4259-821A-A2A628DF20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מציין מיקום של הערות 2">
            <a:extLst>
              <a:ext uri="{FF2B5EF4-FFF2-40B4-BE49-F238E27FC236}">
                <a16:creationId xmlns:a16="http://schemas.microsoft.com/office/drawing/2014/main" id="{89FA13FA-CE7F-4E37-88EA-3507C678F8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  <p:sp>
        <p:nvSpPr>
          <p:cNvPr id="37892" name="מציין מיקום של מספר שקופית 3">
            <a:extLst>
              <a:ext uri="{FF2B5EF4-FFF2-40B4-BE49-F238E27FC236}">
                <a16:creationId xmlns:a16="http://schemas.microsoft.com/office/drawing/2014/main" id="{17275862-84AC-4EE8-840C-C0E2F991B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6EFFD9-7CDF-43AA-BE44-ED22391DF82C}" type="slidenum">
              <a:rPr lang="he-IL" altLang="he-IL" smtClean="0">
                <a:latin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he-IL" altLang="he-IL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מציין מיקום של תמונת שקופית 1">
            <a:extLst>
              <a:ext uri="{FF2B5EF4-FFF2-40B4-BE49-F238E27FC236}">
                <a16:creationId xmlns:a16="http://schemas.microsoft.com/office/drawing/2014/main" id="{AC4264AE-E40B-4F61-94BA-3F6EABFEA6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מציין מיקום של הערות 2">
            <a:extLst>
              <a:ext uri="{FF2B5EF4-FFF2-40B4-BE49-F238E27FC236}">
                <a16:creationId xmlns:a16="http://schemas.microsoft.com/office/drawing/2014/main" id="{97CF8886-4BC1-4EE1-A082-751A31A9FF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  <p:sp>
        <p:nvSpPr>
          <p:cNvPr id="39940" name="מציין מיקום של מספר שקופית 3">
            <a:extLst>
              <a:ext uri="{FF2B5EF4-FFF2-40B4-BE49-F238E27FC236}">
                <a16:creationId xmlns:a16="http://schemas.microsoft.com/office/drawing/2014/main" id="{D15AAE13-8FFD-44AD-AF45-507A730A0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5490AE-9808-493C-922B-71CD38687D32}" type="slidenum">
              <a:rPr lang="he-IL" altLang="he-IL" smtClean="0">
                <a:latin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he-IL" altLang="he-IL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FC5A48-18F2-46C9-AD62-852B5BC57700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07043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58043-43A0-49FB-A658-80EDD8D6006C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750937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85E68-7B84-4090-B375-B7EEA613C4D8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85605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F3CED9-168F-44ED-83E7-913B438BF15A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52983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BA8CF-A2BC-4C05-A88C-954DEC86932E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58251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481B1-AD2B-475A-8DDB-969AEE5656D0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00888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1F045C-94D0-462D-841F-2590B04DA179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5747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8613E-2B1B-4B85-B2CC-302FE060525B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10108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15C4AD-3475-4254-A7C5-21D0551082C2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54750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08135-860B-4D9E-B23E-56F4A68960F6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41097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08135-860B-4D9E-B23E-56F4A68960F6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448834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08135-860B-4D9E-B23E-56F4A68960F6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8052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08135-860B-4D9E-B23E-56F4A68960F6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904976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08135-860B-4D9E-B23E-56F4A68960F6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6530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08135-860B-4D9E-B23E-56F4A68960F6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164837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EE69C-279F-4C7F-8396-4B047EE28604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97819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81295-94A0-44DC-B92A-5835457ABBB9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05160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A08135-860B-4D9E-B23E-56F4A68960F6}" type="slidenum">
              <a:rPr lang="he-IL" altLang="he-IL" smtClean="0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645580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53B3AE27-8EC3-4B17-A834-982357BF1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8805" y="908720"/>
            <a:ext cx="8561070" cy="1974813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he-IL" altLang="he-IL" dirty="0"/>
              <a:t>מה עושים אם הם בני דודים –</a:t>
            </a:r>
            <a:br>
              <a:rPr lang="he-IL" altLang="he-IL" dirty="0"/>
            </a:br>
            <a:r>
              <a:rPr lang="he-IL" altLang="he-IL" dirty="0"/>
              <a:t>על הליכי קבלת עובדים להם קרובי משפחה ברשות</a:t>
            </a:r>
            <a:endParaRPr lang="en-US" altLang="he-IL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BD4EAE3-2C42-46F7-806B-070EAB24E90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15681" y="4581128"/>
            <a:ext cx="5917679" cy="1368152"/>
          </a:xfrm>
        </p:spPr>
        <p:txBody>
          <a:bodyPr>
            <a:normAutofit fontScale="92500" lnSpcReduction="20000"/>
          </a:bodyPr>
          <a:lstStyle/>
          <a:p>
            <a:pPr algn="ctr" rtl="1">
              <a:defRPr/>
            </a:pPr>
            <a:r>
              <a:rPr lang="he-IL" dirty="0"/>
              <a:t>מגישה: מרגלית בוטרמן, עו"ד</a:t>
            </a:r>
          </a:p>
          <a:p>
            <a:pPr algn="ctr" rtl="1">
              <a:defRPr/>
            </a:pPr>
            <a:r>
              <a:rPr lang="he-IL" dirty="0"/>
              <a:t>050-3121991</a:t>
            </a:r>
          </a:p>
          <a:p>
            <a:pPr algn="ctr" rtl="1">
              <a:defRPr/>
            </a:pPr>
            <a:r>
              <a:rPr lang="en-US" dirty="0"/>
              <a:t>Shblaw.co.il</a:t>
            </a:r>
            <a:endParaRPr lang="he-IL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he-IL" dirty="0"/>
          </a:p>
          <a:p>
            <a:pPr>
              <a:defRPr/>
            </a:pPr>
            <a:endParaRPr lang="he-IL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0FA5353-B71F-4E35-BD8F-5E360E354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79" y="2811525"/>
            <a:ext cx="3960440" cy="14762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F8B6DEF-B0EB-45F1-A422-AE66501E3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904" y="588052"/>
            <a:ext cx="7514317" cy="709865"/>
          </a:xfrm>
        </p:spPr>
        <p:txBody>
          <a:bodyPr>
            <a:noAutofit/>
          </a:bodyPr>
          <a:lstStyle/>
          <a:p>
            <a:pPr algn="r" rtl="1" eaLnBrk="1" hangingPunct="1"/>
            <a:r>
              <a:rPr lang="he-IL" altLang="he-IL" sz="3600" dirty="0"/>
              <a:t>איסור העסקת קרובי משפחה – מטרות החוק</a:t>
            </a:r>
            <a:endParaRPr lang="en-US" altLang="he-IL" sz="3600" dirty="0"/>
          </a:p>
        </p:txBody>
      </p:sp>
      <p:graphicFrame>
        <p:nvGraphicFramePr>
          <p:cNvPr id="2" name="דיאגרמה 1">
            <a:extLst>
              <a:ext uri="{FF2B5EF4-FFF2-40B4-BE49-F238E27FC236}">
                <a16:creationId xmlns:a16="http://schemas.microsoft.com/office/drawing/2014/main" id="{11546846-2E0A-42F8-BF51-53D80D1162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6453947"/>
              </p:ext>
            </p:extLst>
          </p:nvPr>
        </p:nvGraphicFramePr>
        <p:xfrm>
          <a:off x="1212351" y="1787703"/>
          <a:ext cx="9852916" cy="4561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75E4E8-7049-4F0B-81E6-74911C38FB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B75E4E8-7049-4F0B-81E6-74911C38FB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900CF2-4D6E-4325-9D02-AD906ECB7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F900CF2-4D6E-4325-9D02-AD906ECB7E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CF95D8-E8A0-40A1-B4DD-1B6B685A7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7CF95D8-E8A0-40A1-B4DD-1B6B685A7D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189F01-8DED-450B-9027-006CDDE80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4189F01-8DED-450B-9027-006CDDE805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B46557-AB5B-4FFC-82B2-19EC883B1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C4B46557-AB5B-4FFC-82B2-19EC883B1D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14BAF8-5AB3-4552-9A3C-02A96776A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B114BAF8-5AB3-4552-9A3C-02A96776AC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67D6CE0-A314-4377-BD27-4883BF29E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789" y="1345875"/>
            <a:ext cx="7234422" cy="709865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altLang="he-IL" sz="3600" dirty="0"/>
              <a:t>הגדרות</a:t>
            </a:r>
            <a:endParaRPr lang="en-US" altLang="he-IL" sz="3600" dirty="0"/>
          </a:p>
        </p:txBody>
      </p:sp>
      <p:graphicFrame>
        <p:nvGraphicFramePr>
          <p:cNvPr id="3" name="דיאגרמה 2">
            <a:extLst>
              <a:ext uri="{FF2B5EF4-FFF2-40B4-BE49-F238E27FC236}">
                <a16:creationId xmlns:a16="http://schemas.microsoft.com/office/drawing/2014/main" id="{B36A8021-683B-49BD-A13B-2D81BDFEA7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6988252"/>
              </p:ext>
            </p:extLst>
          </p:nvPr>
        </p:nvGraphicFramePr>
        <p:xfrm>
          <a:off x="955497" y="1088083"/>
          <a:ext cx="10757042" cy="5486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2" name="Picture 4">
            <a:extLst>
              <a:ext uri="{FF2B5EF4-FFF2-40B4-BE49-F238E27FC236}">
                <a16:creationId xmlns:a16="http://schemas.microsoft.com/office/drawing/2014/main" id="{62A670C8-B883-469F-8A5D-B0D20567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64893" y="1394445"/>
            <a:ext cx="6480720" cy="4873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6A74CD-0AD8-43C0-A4E3-C691544DB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9D6A74CD-0AD8-43C0-A4E3-C691544DBA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BA9E31-A3F2-4AA0-BCC4-A05486600C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0FBA9E31-A3F2-4AA0-BCC4-A05486600C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D150D3D-B5C4-43E9-8033-27E1669B26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7D150D3D-B5C4-43E9-8033-27E1669B26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F9579B-BC0E-4E6C-B1F6-24A6A64BAF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8EF9579B-BC0E-4E6C-B1F6-24A6A64BAF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AE251DE-6E55-4BC8-B33B-4E453ECD4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DAE251DE-6E55-4BC8-B33B-4E453ECD41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30B1173-0A47-42CA-B50A-2B3D941E8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dgm id="{830B1173-0A47-42CA-B50A-2B3D941E81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FC8612C-1B06-468C-9DAC-C52B0339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599" y="454487"/>
            <a:ext cx="7234422" cy="709865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altLang="he-IL" sz="3600" dirty="0"/>
              <a:t>המסגרת הנורמטיבית</a:t>
            </a:r>
            <a:endParaRPr lang="en-US" altLang="he-IL" sz="3600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6976D47-DF97-4469-AFF4-86E94057D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527" y="2276872"/>
            <a:ext cx="9597883" cy="4248472"/>
          </a:xfrm>
        </p:spPr>
        <p:txBody>
          <a:bodyPr>
            <a:normAutofit/>
          </a:bodyPr>
          <a:lstStyle/>
          <a:p>
            <a:pPr algn="just" rtl="1" eaLnBrk="1" hangingPunct="1"/>
            <a:r>
              <a:rPr lang="he-IL" altLang="he-IL" sz="3200" b="1" dirty="0"/>
              <a:t>חל איסור</a:t>
            </a:r>
            <a:r>
              <a:rPr lang="he-IL" altLang="he-IL" sz="3200" dirty="0"/>
              <a:t> מוחלט </a:t>
            </a:r>
            <a:r>
              <a:rPr lang="he-IL" altLang="he-IL" sz="3200" b="1" dirty="0"/>
              <a:t>למנות</a:t>
            </a:r>
            <a:r>
              <a:rPr lang="he-IL" altLang="he-IL" sz="3200" dirty="0"/>
              <a:t> למשרה אדם שהוא </a:t>
            </a:r>
            <a:r>
              <a:rPr lang="he-IL" altLang="he-IL" sz="3200" b="1" dirty="0"/>
              <a:t>קרוב משפחה</a:t>
            </a:r>
            <a:r>
              <a:rPr lang="he-IL" altLang="he-IL" sz="3200" dirty="0"/>
              <a:t> של עובד או נבחר ציבור ברשות המקומית, גם לא באופן זמני, </a:t>
            </a:r>
            <a:r>
              <a:rPr lang="he-IL" altLang="he-IL" sz="3200" b="1" dirty="0"/>
              <a:t>ללא אישור הועדה</a:t>
            </a:r>
            <a:r>
              <a:rPr lang="he-IL" altLang="he-IL" sz="3200" dirty="0"/>
              <a:t>.</a:t>
            </a:r>
          </a:p>
          <a:p>
            <a:pPr algn="just" rtl="1" eaLnBrk="1" hangingPunct="1"/>
            <a:r>
              <a:rPr lang="he-IL" altLang="he-IL" sz="3200" dirty="0"/>
              <a:t>תחולה – עובדים קבועים, ארעיים, זמניים, עובדי כוח אדם בכל סוגי הדרגות ובכל דרכי הקליטה.</a:t>
            </a:r>
          </a:p>
          <a:p>
            <a:pPr algn="just" rtl="1" eaLnBrk="1" hangingPunct="1"/>
            <a:r>
              <a:rPr lang="he-IL" altLang="he-IL" sz="3200" dirty="0"/>
              <a:t>העסקת קרובים ללא אישור עשויה להוות עילה </a:t>
            </a:r>
            <a:r>
              <a:rPr lang="he-IL" altLang="he-IL" sz="3200" b="1" dirty="0"/>
              <a:t>לחיוב אישי.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F90AB69-4E0E-4EAB-B3D0-01A68CD34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873" y="454487"/>
            <a:ext cx="7306430" cy="709865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altLang="he-IL" sz="3600" dirty="0"/>
              <a:t>ועדת </a:t>
            </a:r>
            <a:r>
              <a:rPr lang="he-IL" altLang="he-IL" sz="3600" dirty="0" err="1"/>
              <a:t>מינהל</a:t>
            </a:r>
            <a:r>
              <a:rPr lang="he-IL" altLang="he-IL" sz="3600" dirty="0"/>
              <a:t> השירות</a:t>
            </a:r>
            <a:endParaRPr lang="en-US" altLang="he-IL" sz="3600" dirty="0"/>
          </a:p>
        </p:txBody>
      </p:sp>
      <p:graphicFrame>
        <p:nvGraphicFramePr>
          <p:cNvPr id="2" name="דיאגרמה 1">
            <a:extLst>
              <a:ext uri="{FF2B5EF4-FFF2-40B4-BE49-F238E27FC236}">
                <a16:creationId xmlns:a16="http://schemas.microsoft.com/office/drawing/2014/main" id="{90A06A34-530D-4874-AFA4-41BAB4FE31DE}"/>
              </a:ext>
            </a:extLst>
          </p:cNvPr>
          <p:cNvGraphicFramePr/>
          <p:nvPr/>
        </p:nvGraphicFramePr>
        <p:xfrm>
          <a:off x="2135560" y="2132856"/>
          <a:ext cx="81477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9FE4B4-3F9F-4AFF-8236-962809F3EB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59FE4B4-3F9F-4AFF-8236-962809F3EB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92EAAE-FEC2-411C-B72C-D4403A36B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2792EAAE-FEC2-411C-B72C-D4403A36B2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27E025-71D7-411A-825D-D15334FBF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C527E025-71D7-411A-825D-D15334FBF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7B4066-E2FC-4D5C-80BE-3B7491653A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F7B4066-E2FC-4D5C-80BE-3B7491653A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53119E-44E1-433C-BE5C-3FCFC36106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1253119E-44E1-433C-BE5C-3FCFC36106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F87C5C-219B-4013-B687-DB1BC6F38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72F87C5C-219B-4013-B687-DB1BC6F38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3F2D8ED-19DE-4CE4-81F7-45474F22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785" y="394836"/>
            <a:ext cx="7306430" cy="709865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altLang="he-IL" sz="3600" dirty="0"/>
              <a:t>פנייה לוועדת השירות</a:t>
            </a:r>
            <a:endParaRPr lang="en-US" altLang="he-IL" sz="3600" dirty="0"/>
          </a:p>
        </p:txBody>
      </p:sp>
      <p:graphicFrame>
        <p:nvGraphicFramePr>
          <p:cNvPr id="2" name="מציין מיקום תוכן 1">
            <a:extLst>
              <a:ext uri="{FF2B5EF4-FFF2-40B4-BE49-F238E27FC236}">
                <a16:creationId xmlns:a16="http://schemas.microsoft.com/office/drawing/2014/main" id="{30DDA098-B6FF-48D7-88E7-C457AA56A9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856299"/>
              </p:ext>
            </p:extLst>
          </p:nvPr>
        </p:nvGraphicFramePr>
        <p:xfrm>
          <a:off x="1592495" y="1350595"/>
          <a:ext cx="9375168" cy="537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4FC70D-ECC8-4349-B9D6-FE9F30308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54FC70D-ECC8-4349-B9D6-FE9F30308D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9CA76-847F-47D8-9A43-2F94913F7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FE39CA76-847F-47D8-9A43-2F94913F70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8A2288-3392-4F5D-B8EF-7BEE175524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E28A2288-3392-4F5D-B8EF-7BEE175524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AF503C-2E9C-47A3-92A7-82BBF67239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60AF503C-2E9C-47A3-92A7-82BBF67239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A1F7B0-D0A6-45E4-AA25-122D04E5B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AA1F7B0-D0A6-45E4-AA25-122D04E5B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AB29EC-B675-42AB-BD28-C056A7473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7AB29EC-B675-42AB-BD28-C056A74736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6E76C1-7A52-49F4-B990-3495E7E64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A6E76C1-7A52-49F4-B990-3495E7E64B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0BE03AD-CF3E-4EA5-B4A6-DE7DE6F385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20BE03AD-CF3E-4EA5-B4A6-DE7DE6F385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EA68E-0BB0-4489-BA65-54FC38E8C9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65EA68E-0BB0-4489-BA65-54FC38E8C9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11850E-99F3-4C07-8FDF-C90A42C0B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F911850E-99F3-4C07-8FDF-C90A42C0BA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3FB40C-5740-444A-ADE5-BB9CF834A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793FB40C-5740-444A-ADE5-BB9CF834A8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FBF2F1-1839-4D06-BA69-04D827FEF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2FFBF2F1-1839-4D06-BA69-04D827FEF4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204228-226F-448E-BCB5-D4E6C6FBC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5F204228-226F-448E-BCB5-D4E6C6FBC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F5B0B7-5674-487A-B875-E186F521C5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22F5B0B7-5674-487A-B875-E186F521C5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55193F-5392-4004-86CB-15DFEABB2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1C55193F-5392-4004-86CB-15DFEABB28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F97C2B6-9575-4E5A-B1BE-7FB4B2453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289" y="228600"/>
            <a:ext cx="8440737" cy="679450"/>
          </a:xfrm>
        </p:spPr>
        <p:txBody>
          <a:bodyPr/>
          <a:lstStyle/>
          <a:p>
            <a:pPr eaLnBrk="1" hangingPunct="1">
              <a:defRPr/>
            </a:pPr>
            <a:r>
              <a:rPr lang="he-IL" dirty="0"/>
              <a:t>שיקולים הנבחנים על ידי הוועדה</a:t>
            </a:r>
          </a:p>
        </p:txBody>
      </p:sp>
      <p:graphicFrame>
        <p:nvGraphicFramePr>
          <p:cNvPr id="4" name="מציין מיקום תוכן 1">
            <a:extLst>
              <a:ext uri="{FF2B5EF4-FFF2-40B4-BE49-F238E27FC236}">
                <a16:creationId xmlns:a16="http://schemas.microsoft.com/office/drawing/2014/main" id="{015963D8-9992-42DA-A00B-C2C1F5C3A0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358161"/>
              </p:ext>
            </p:extLst>
          </p:nvPr>
        </p:nvGraphicFramePr>
        <p:xfrm>
          <a:off x="1643865" y="908050"/>
          <a:ext cx="9260691" cy="572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4FC70D-ECC8-4349-B9D6-FE9F30308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54FC70D-ECC8-4349-B9D6-FE9F30308D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39CA76-847F-47D8-9A43-2F94913F7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FE39CA76-847F-47D8-9A43-2F94913F70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8A2288-3392-4F5D-B8EF-7BEE175524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E28A2288-3392-4F5D-B8EF-7BEE175524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AF503C-2E9C-47A3-92A7-82BBF67239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60AF503C-2E9C-47A3-92A7-82BBF67239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A1F7B0-D0A6-45E4-AA25-122D04E5B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BAA1F7B0-D0A6-45E4-AA25-122D04E5B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AB29EC-B675-42AB-BD28-C056A7473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B7AB29EC-B675-42AB-BD28-C056A74736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6E76C1-7A52-49F4-B990-3495E7E64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A6E76C1-7A52-49F4-B990-3495E7E64B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BE03AD-CF3E-4EA5-B4A6-DE7DE6F385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20BE03AD-CF3E-4EA5-B4A6-DE7DE6F385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5EA68E-0BB0-4489-BA65-54FC38E8C9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A65EA68E-0BB0-4489-BA65-54FC38E8C9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11850E-99F3-4C07-8FDF-C90A42C0B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F911850E-99F3-4C07-8FDF-C90A42C0BA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3FB40C-5740-444A-ADE5-BB9CF834A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793FB40C-5740-444A-ADE5-BB9CF834A8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FBF2F1-1839-4D06-BA69-04D827FEF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2FFBF2F1-1839-4D06-BA69-04D827FEF4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204228-226F-448E-BCB5-D4E6C6FBC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5F204228-226F-448E-BCB5-D4E6C6FBC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C72BD2-82D1-43D9-8227-AD016912AA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36C72BD2-82D1-43D9-8227-AD016912AA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DF2936-0AB6-4501-98BA-2DC4220E92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77DF2936-0AB6-4501-98BA-2DC4220E92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F5B0B7-5674-487A-B875-E186F521C5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22F5B0B7-5674-487A-B875-E186F521C5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55193F-5392-4004-86CB-15DFEABB2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1C55193F-5392-4004-86CB-15DFEABB28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דיאגרמה 1">
            <a:extLst>
              <a:ext uri="{FF2B5EF4-FFF2-40B4-BE49-F238E27FC236}">
                <a16:creationId xmlns:a16="http://schemas.microsoft.com/office/drawing/2014/main" id="{482B591D-B41E-45CD-8830-50701EAE46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7094604"/>
              </p:ext>
            </p:extLst>
          </p:nvPr>
        </p:nvGraphicFramePr>
        <p:xfrm>
          <a:off x="552450" y="1329383"/>
          <a:ext cx="10406955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כותרת 2">
            <a:extLst>
              <a:ext uri="{FF2B5EF4-FFF2-40B4-BE49-F238E27FC236}">
                <a16:creationId xmlns:a16="http://schemas.microsoft.com/office/drawing/2014/main" id="{254085F6-44DB-4569-80D7-C2ED9C767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753" y="420402"/>
            <a:ext cx="7522454" cy="709865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3600" dirty="0"/>
              <a:t>החלטות עקרוניות של הועדה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2A1EC7B-C537-4B29-9D76-08B15A48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333375"/>
            <a:ext cx="10353761" cy="1326321"/>
          </a:xfrm>
        </p:spPr>
        <p:txBody>
          <a:bodyPr>
            <a:normAutofit/>
          </a:bodyPr>
          <a:lstStyle/>
          <a:p>
            <a:r>
              <a:rPr lang="he-IL" altLang="he-IL" sz="3600" dirty="0"/>
              <a:t>איסור התקשרות עם ספק שלו קרוב משפחה ברשות</a:t>
            </a:r>
            <a:endParaRPr lang="he-IL" sz="36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52FA3D-B43F-45ED-86ED-C49ED74B0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B31166"/>
              </a:buClr>
              <a:buFont typeface="Wingdings 3" charset="2"/>
              <a:buChar char=""/>
              <a:defRPr/>
            </a:pPr>
            <a:r>
              <a:rPr lang="he-IL" sz="2800" dirty="0"/>
              <a:t>במועצות המקומיות מכונה גם איסור טובת הנאה.</a:t>
            </a:r>
          </a:p>
          <a:p>
            <a:pPr>
              <a:buClr>
                <a:srgbClr val="B31166"/>
              </a:buClr>
              <a:buFont typeface="Wingdings 3" charset="2"/>
              <a:buChar char=""/>
              <a:defRPr/>
            </a:pPr>
            <a:r>
              <a:rPr lang="he-IL" sz="2800" dirty="0"/>
              <a:t>האיסור חל על הפקיד אך גם על הרשות המקומית. </a:t>
            </a:r>
            <a:r>
              <a:rPr lang="he-IL" dirty="0"/>
              <a:t>(</a:t>
            </a:r>
            <a:r>
              <a:rPr lang="he-IL" dirty="0" err="1"/>
              <a:t>מגער</a:t>
            </a:r>
            <a:r>
              <a:rPr lang="he-IL" dirty="0"/>
              <a:t> נ' מלגם)</a:t>
            </a:r>
          </a:p>
          <a:p>
            <a:pPr>
              <a:buClr>
                <a:srgbClr val="B31166"/>
              </a:buClr>
              <a:buFont typeface="Wingdings 3" charset="2"/>
              <a:buChar char=""/>
              <a:defRPr/>
            </a:pPr>
            <a:r>
              <a:rPr lang="he-IL" sz="2800" dirty="0"/>
              <a:t> לא הוסמך גורם היכול לקבוע שנכון לסטות מהוראות החוק.</a:t>
            </a:r>
          </a:p>
          <a:p>
            <a:pPr>
              <a:buClr>
                <a:srgbClr val="B31166"/>
              </a:buClr>
              <a:buFont typeface="Wingdings 3" charset="2"/>
              <a:buChar char=""/>
              <a:defRPr/>
            </a:pPr>
            <a:r>
              <a:rPr lang="he-IL" sz="2800" dirty="0"/>
              <a:t>אין זהות מלאה בין הכללים החלים על עיריות לכללים החלים על מועצות מקומיות. אך הפסיקה נוטה להשוות ביניהם.</a:t>
            </a:r>
          </a:p>
          <a:p>
            <a:pPr marL="0" indent="0">
              <a:buClr>
                <a:srgbClr val="B31166"/>
              </a:buClr>
              <a:buNone/>
              <a:defRPr/>
            </a:pPr>
            <a:endParaRPr lang="en-US" sz="2800" dirty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03388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כותרת 1">
            <a:extLst>
              <a:ext uri="{FF2B5EF4-FFF2-40B4-BE49-F238E27FC236}">
                <a16:creationId xmlns:a16="http://schemas.microsoft.com/office/drawing/2014/main" id="{3F60B16C-964F-4878-9CC6-3EBC874233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353828"/>
            <a:ext cx="8534400" cy="758825"/>
          </a:xfrm>
        </p:spPr>
        <p:txBody>
          <a:bodyPr/>
          <a:lstStyle/>
          <a:p>
            <a:pPr algn="ctr" rtl="1"/>
            <a:r>
              <a:rPr lang="he-IL" altLang="he-IL" dirty="0">
                <a:cs typeface="Times New Roman" panose="02020603050405020304" pitchFamily="18" charset="0"/>
              </a:rPr>
              <a:t>סעיף 174 ו-175  לפק' העיריות 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CEF1B31C-804D-4A9F-878B-15DDB1C3CF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594546"/>
              </p:ext>
            </p:extLst>
          </p:nvPr>
        </p:nvGraphicFramePr>
        <p:xfrm>
          <a:off x="976045" y="1530849"/>
          <a:ext cx="9082355" cy="5065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כותרת 1">
            <a:extLst>
              <a:ext uri="{FF2B5EF4-FFF2-40B4-BE49-F238E27FC236}">
                <a16:creationId xmlns:a16="http://schemas.microsoft.com/office/drawing/2014/main" id="{A37D68AC-258A-4298-95F5-A219882238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59596"/>
            <a:ext cx="8534400" cy="759968"/>
          </a:xfrm>
        </p:spPr>
        <p:txBody>
          <a:bodyPr/>
          <a:lstStyle/>
          <a:p>
            <a:pPr algn="ctr" rtl="1"/>
            <a:r>
              <a:rPr lang="he-IL" altLang="he-IL" dirty="0">
                <a:cs typeface="Times New Roman" panose="02020603050405020304" pitchFamily="18" charset="0"/>
              </a:rPr>
              <a:t>סעיף 142 לצו המו"מ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01B993DE-EF4F-4C0F-8600-6F8D8EEF20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300720"/>
              </p:ext>
            </p:extLst>
          </p:nvPr>
        </p:nvGraphicFramePr>
        <p:xfrm>
          <a:off x="1273996" y="1510301"/>
          <a:ext cx="9179941" cy="5087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4DF0FF-43AA-4353-8C28-9F0655214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42875"/>
            <a:ext cx="10353761" cy="1326321"/>
          </a:xfrm>
        </p:spPr>
        <p:txBody>
          <a:bodyPr>
            <a:normAutofit/>
          </a:bodyPr>
          <a:lstStyle/>
          <a:p>
            <a:r>
              <a:rPr lang="he-IL" sz="3600" dirty="0"/>
              <a:t>איסור התקשרות עם קרוב של נבחר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6901689-356B-4F8D-A818-356354E46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49" y="1209675"/>
            <a:ext cx="10753725" cy="5343525"/>
          </a:xfrm>
        </p:spPr>
        <p:txBody>
          <a:bodyPr>
            <a:normAutofit lnSpcReduction="10000"/>
          </a:bodyPr>
          <a:lstStyle/>
          <a:p>
            <a:r>
              <a:rPr lang="he-IL" sz="2800" dirty="0"/>
              <a:t>חל על התקשרויות אך גם על העסקת עובדים ברשויות.</a:t>
            </a:r>
          </a:p>
          <a:p>
            <a:r>
              <a:rPr lang="he-IL" sz="2800" dirty="0"/>
              <a:t>העקרון המנחה את הלשכה המשפטית בעקבות בג"צ כחילה הינה שאין לאשר את ההתקשרות אלא אם ישנם </a:t>
            </a:r>
            <a:r>
              <a:rPr lang="he-IL" sz="2800" b="1" dirty="0"/>
              <a:t>נסיבות חריגות ומיוחדות </a:t>
            </a:r>
            <a:r>
              <a:rPr lang="he-IL" sz="2800" dirty="0"/>
              <a:t>המצדיקות סטיה מהכלל הקבוע בסעיף.</a:t>
            </a:r>
          </a:p>
          <a:p>
            <a:r>
              <a:rPr lang="he-IL" sz="2800" dirty="0"/>
              <a:t>זכיה במכרז אינה מהווה טעם מספק וגם לא מחיר זול במיוחד.</a:t>
            </a:r>
          </a:p>
          <a:p>
            <a:r>
              <a:rPr lang="he-IL" sz="2800" dirty="0"/>
              <a:t>מקרים חריגים יתכנו במקרה של ספק יחיד, התקשרות הכרחית של הרשות בגלל ידע ומומחיות מיוחדים שאינם קיימים אצל אף אחד אחר.</a:t>
            </a:r>
          </a:p>
          <a:p>
            <a:r>
              <a:rPr lang="he-IL" sz="2800" dirty="0"/>
              <a:t>סמכות השר הואצלה למנכ"ל המשרד.</a:t>
            </a:r>
          </a:p>
          <a:p>
            <a:r>
              <a:rPr lang="he-IL" sz="1500" dirty="0" err="1">
                <a:effectLst/>
              </a:rPr>
              <a:t>עא</a:t>
            </a:r>
            <a:r>
              <a:rPr lang="he-IL" sz="1500" dirty="0">
                <a:effectLst/>
              </a:rPr>
              <a:t> 3030/96</a:t>
            </a:r>
            <a:r>
              <a:rPr lang="en-US" sz="1500" dirty="0">
                <a:effectLst/>
              </a:rPr>
              <a:t> </a:t>
            </a:r>
            <a:r>
              <a:rPr lang="he-IL" sz="1500" b="1" dirty="0">
                <a:effectLst/>
              </a:rPr>
              <a:t>עיריית ירושלים נ' כחילה מפעלי הנדסה ובניה ירושלים בע"מ</a:t>
            </a:r>
            <a:r>
              <a:rPr lang="he-IL" sz="1500" dirty="0">
                <a:effectLst/>
              </a:rPr>
              <a:t>, פ"ד נ(5) 565</a:t>
            </a:r>
          </a:p>
          <a:p>
            <a:r>
              <a:rPr lang="he-IL" sz="1500" dirty="0">
                <a:effectLst/>
              </a:rPr>
              <a:t>בג"ץ 5835/17 </a:t>
            </a:r>
            <a:r>
              <a:rPr lang="he-IL" b="1" dirty="0" err="1">
                <a:effectLst/>
              </a:rPr>
              <a:t>אלאימ</a:t>
            </a:r>
            <a:r>
              <a:rPr lang="he-IL" sz="1600" b="1" dirty="0" err="1">
                <a:effectLst/>
              </a:rPr>
              <a:t>אן</a:t>
            </a:r>
            <a:r>
              <a:rPr lang="he-IL" sz="1600" b="1" dirty="0">
                <a:effectLst/>
              </a:rPr>
              <a:t> שירותי חברה ורווחה בע"מ נ עיריית קלנסואה ואח</a:t>
            </a:r>
            <a:r>
              <a:rPr lang="he-IL" sz="1600" dirty="0">
                <a:effectLst/>
              </a:rPr>
              <a:t>' (12/7/2018).</a:t>
            </a:r>
          </a:p>
          <a:p>
            <a:endParaRPr lang="en-US" sz="1500" dirty="0">
              <a:effectLst/>
            </a:endParaRPr>
          </a:p>
          <a:p>
            <a:pPr marL="0" indent="0">
              <a:buNone/>
            </a:pP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3325665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כותרת 1">
            <a:extLst>
              <a:ext uri="{FF2B5EF4-FFF2-40B4-BE49-F238E27FC236}">
                <a16:creationId xmlns:a16="http://schemas.microsoft.com/office/drawing/2014/main" id="{00D552C0-5F26-434F-BD09-2EB3C38D32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9189" y="554805"/>
            <a:ext cx="7235825" cy="1027415"/>
          </a:xfrm>
        </p:spPr>
        <p:txBody>
          <a:bodyPr>
            <a:normAutofit/>
          </a:bodyPr>
          <a:lstStyle/>
          <a:p>
            <a:pPr algn="ctr" rtl="1"/>
            <a:r>
              <a:rPr lang="he-IL" altLang="he-IL" dirty="0">
                <a:cs typeface="Times New Roman" panose="02020603050405020304" pitchFamily="18" charset="0"/>
              </a:rPr>
              <a:t>סעיף 122א לפק' העיריות וסעיף 103א לצו המו"מ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1C5C8628-9597-4B1D-BF4B-BC789003B1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719157"/>
              </p:ext>
            </p:extLst>
          </p:nvPr>
        </p:nvGraphicFramePr>
        <p:xfrm>
          <a:off x="1345915" y="1818526"/>
          <a:ext cx="9070565" cy="477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0015FE-0FC0-4FC7-BD18-A67679289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סיליבוס</a:t>
            </a:r>
            <a:r>
              <a:rPr lang="he-IL" dirty="0"/>
              <a:t> - פס"ד בהם משרד הפנים נדרש לדון מחדש בעמדתו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8FC9776-79C2-4F5B-B079-8B863567D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פ"ה 5965-10-19 </a:t>
            </a:r>
            <a:r>
              <a:rPr lang="he-IL" dirty="0" err="1"/>
              <a:t>פארס</a:t>
            </a:r>
            <a:r>
              <a:rPr lang="he-IL" dirty="0"/>
              <a:t> </a:t>
            </a:r>
            <a:r>
              <a:rPr lang="he-IL" dirty="0" err="1"/>
              <a:t>זיאדאת</a:t>
            </a:r>
            <a:r>
              <a:rPr lang="he-IL" dirty="0"/>
              <a:t> נ משרד הפנים ומו"מ גלבוע.</a:t>
            </a:r>
          </a:p>
          <a:p>
            <a:r>
              <a:rPr lang="he-IL" dirty="0"/>
              <a:t>פ"ה 2697-06-18 מירב בוסקילה נ משרד הפנים (אשקלון).</a:t>
            </a:r>
          </a:p>
          <a:p>
            <a:r>
              <a:rPr lang="he-IL" dirty="0" err="1"/>
              <a:t>סעש</a:t>
            </a:r>
            <a:r>
              <a:rPr lang="he-IL" dirty="0"/>
              <a:t> (חי) 63770-03-15 עידן </a:t>
            </a:r>
            <a:r>
              <a:rPr lang="he-IL" dirty="0" err="1"/>
              <a:t>לבקוביץ</a:t>
            </a:r>
            <a:r>
              <a:rPr lang="he-IL" dirty="0"/>
              <a:t> נ עיריית חיפה</a:t>
            </a:r>
          </a:p>
          <a:p>
            <a:r>
              <a:rPr lang="he-IL" dirty="0" err="1"/>
              <a:t>סע"ש</a:t>
            </a:r>
            <a:r>
              <a:rPr lang="he-IL" dirty="0"/>
              <a:t> (ת"א) 19059-10-15 אופיר יוספי נ ועדת השירות משרד הפנים (אשקלון)</a:t>
            </a:r>
          </a:p>
          <a:p>
            <a:r>
              <a:rPr lang="he-IL" b="1" dirty="0" err="1">
                <a:effectLst/>
              </a:rPr>
              <a:t>סע"ש</a:t>
            </a:r>
            <a:r>
              <a:rPr lang="he-IL" b="1" dirty="0">
                <a:effectLst/>
              </a:rPr>
              <a:t> (ת"א)62194-12-17 </a:t>
            </a:r>
            <a:r>
              <a:rPr lang="he-IL" dirty="0"/>
              <a:t>רונית בן עזרא נ מו"מ באר יעקב</a:t>
            </a:r>
          </a:p>
        </p:txBody>
      </p:sp>
    </p:spTree>
    <p:extLst>
      <p:ext uri="{BB962C8B-B14F-4D97-AF65-F5344CB8AC3E}">
        <p14:creationId xmlns:p14="http://schemas.microsoft.com/office/powerpoint/2010/main" val="508366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56A517-9DE7-4569-96F1-07FA451CE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סיליבוס</a:t>
            </a:r>
            <a:r>
              <a:rPr lang="he-IL" dirty="0"/>
              <a:t> – פס"ד מנחים שאישרו את עמדת ועדת השירות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CF9DE71-7634-4D85-B5FE-D23A3A373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dirty="0" err="1">
                <a:effectLst/>
              </a:rPr>
              <a:t>עע</a:t>
            </a:r>
            <a:r>
              <a:rPr lang="he-IL" dirty="0">
                <a:effectLst/>
              </a:rPr>
              <a:t> (ארצי) 4477-05-12 </a:t>
            </a:r>
            <a:r>
              <a:rPr lang="he-IL" b="1" dirty="0">
                <a:effectLst/>
              </a:rPr>
              <a:t>מדינת ישראל</a:t>
            </a:r>
            <a:r>
              <a:rPr lang="he-IL" dirty="0">
                <a:effectLst/>
              </a:rPr>
              <a:t> - </a:t>
            </a:r>
            <a:r>
              <a:rPr lang="he-IL" b="1" dirty="0" err="1">
                <a:effectLst/>
              </a:rPr>
              <a:t>אנואר</a:t>
            </a:r>
            <a:r>
              <a:rPr lang="he-IL" b="1" dirty="0">
                <a:effectLst/>
              </a:rPr>
              <a:t> עבד </a:t>
            </a:r>
            <a:r>
              <a:rPr lang="he-IL" b="1" dirty="0" err="1">
                <a:effectLst/>
              </a:rPr>
              <a:t>אלחמיד</a:t>
            </a:r>
            <a:r>
              <a:rPr lang="he-IL" b="1" dirty="0">
                <a:effectLst/>
              </a:rPr>
              <a:t> מטר</a:t>
            </a:r>
          </a:p>
          <a:p>
            <a:r>
              <a:rPr lang="he-IL" dirty="0">
                <a:effectLst/>
              </a:rPr>
              <a:t>ברע (ארצי) 12591-03-17	 שאדי </a:t>
            </a:r>
            <a:r>
              <a:rPr lang="he-IL" dirty="0" err="1">
                <a:effectLst/>
              </a:rPr>
              <a:t>טאטור</a:t>
            </a:r>
            <a:r>
              <a:rPr lang="he-IL" dirty="0">
                <a:effectLst/>
              </a:rPr>
              <a:t> נ' מועצה מקומית </a:t>
            </a:r>
            <a:r>
              <a:rPr lang="he-IL" dirty="0" err="1">
                <a:effectLst/>
              </a:rPr>
              <a:t>ריינה</a:t>
            </a:r>
            <a:endParaRPr lang="en-US" dirty="0">
              <a:effectLst/>
            </a:endParaRPr>
          </a:p>
          <a:p>
            <a:r>
              <a:rPr lang="he-IL" dirty="0">
                <a:effectLst/>
              </a:rPr>
              <a:t>ברע (ארצי) 66310-09-16 </a:t>
            </a:r>
            <a:r>
              <a:rPr lang="he-IL" b="1" dirty="0">
                <a:effectLst/>
              </a:rPr>
              <a:t>ערין </a:t>
            </a:r>
            <a:r>
              <a:rPr lang="he-IL" b="1" dirty="0" err="1">
                <a:effectLst/>
              </a:rPr>
              <a:t>טאהא</a:t>
            </a:r>
            <a:r>
              <a:rPr lang="he-IL" dirty="0">
                <a:effectLst/>
              </a:rPr>
              <a:t> - </a:t>
            </a:r>
            <a:r>
              <a:rPr lang="he-IL" b="1" dirty="0">
                <a:effectLst/>
              </a:rPr>
              <a:t>מועצה מקומית כאבול</a:t>
            </a:r>
            <a:endParaRPr lang="he-IL" dirty="0">
              <a:effectLst/>
            </a:endParaRPr>
          </a:p>
          <a:p>
            <a:r>
              <a:rPr lang="he-IL" dirty="0"/>
              <a:t>פ"ה (חי) 10511-04-18 ענאן חטיב נ  עיריית עראבה .</a:t>
            </a:r>
          </a:p>
          <a:p>
            <a:r>
              <a:rPr lang="he-IL" dirty="0"/>
              <a:t>פ"ה (חי) 1122-09-16 </a:t>
            </a:r>
            <a:r>
              <a:rPr lang="he-IL" dirty="0" err="1"/>
              <a:t>ריאן</a:t>
            </a:r>
            <a:r>
              <a:rPr lang="he-IL" dirty="0"/>
              <a:t> </a:t>
            </a:r>
            <a:r>
              <a:rPr lang="he-IL" dirty="0" err="1"/>
              <a:t>נג'את</a:t>
            </a:r>
            <a:r>
              <a:rPr lang="he-IL" dirty="0"/>
              <a:t> נ מו"מ כאבול.</a:t>
            </a:r>
          </a:p>
          <a:p>
            <a:r>
              <a:rPr lang="he-IL" dirty="0"/>
              <a:t>פ"ה (</a:t>
            </a:r>
            <a:r>
              <a:rPr lang="he-IL" dirty="0" err="1"/>
              <a:t>נצ</a:t>
            </a:r>
            <a:r>
              <a:rPr lang="he-IL" dirty="0"/>
              <a:t>) 4925-06-17 </a:t>
            </a:r>
            <a:r>
              <a:rPr lang="he-IL" dirty="0" err="1"/>
              <a:t>שריהאן</a:t>
            </a:r>
            <a:r>
              <a:rPr lang="he-IL" dirty="0"/>
              <a:t> </a:t>
            </a:r>
            <a:r>
              <a:rPr lang="he-IL" dirty="0" err="1"/>
              <a:t>סלפיתי</a:t>
            </a:r>
            <a:r>
              <a:rPr lang="he-IL" dirty="0"/>
              <a:t> נ </a:t>
            </a:r>
            <a:r>
              <a:rPr lang="he-IL" dirty="0" err="1"/>
              <a:t>מד"י</a:t>
            </a:r>
            <a:r>
              <a:rPr lang="he-IL" dirty="0"/>
              <a:t>.</a:t>
            </a:r>
          </a:p>
          <a:p>
            <a:r>
              <a:rPr lang="he-IL" dirty="0"/>
              <a:t>פ"ה(ב"ש) 29060-06-15 מרואן אבו </a:t>
            </a:r>
            <a:r>
              <a:rPr lang="he-IL" dirty="0" err="1"/>
              <a:t>עראר</a:t>
            </a:r>
            <a:r>
              <a:rPr lang="he-IL" dirty="0"/>
              <a:t> נ מו"מ ערערה בנגב</a:t>
            </a:r>
          </a:p>
          <a:p>
            <a:r>
              <a:rPr lang="he-IL" dirty="0" err="1"/>
              <a:t>סע"ש</a:t>
            </a:r>
            <a:r>
              <a:rPr lang="he-IL" dirty="0"/>
              <a:t> (ת"א) 22725-04-16 ששון מצרפי נ מו"מ בני עייש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059027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כחול חם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TM04033921[[fn=אריג דמשק]]</Template>
  <TotalTime>112</TotalTime>
  <Words>1020</Words>
  <Application>Microsoft Office PowerPoint</Application>
  <PresentationFormat>מסך רחב</PresentationFormat>
  <Paragraphs>134</Paragraphs>
  <Slides>15</Slides>
  <Notes>11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2" baseType="lpstr">
      <vt:lpstr>Arial</vt:lpstr>
      <vt:lpstr>Bookman Old Style</vt:lpstr>
      <vt:lpstr>Calibri</vt:lpstr>
      <vt:lpstr>Rockwell</vt:lpstr>
      <vt:lpstr>Tahoma</vt:lpstr>
      <vt:lpstr>Wingdings 3</vt:lpstr>
      <vt:lpstr>Damask</vt:lpstr>
      <vt:lpstr>מה עושים אם הם בני דודים – על הליכי קבלת עובדים להם קרובי משפחה ברשות</vt:lpstr>
      <vt:lpstr>איסור העסקת קרובי משפחה – מטרות החוק</vt:lpstr>
      <vt:lpstr>הגדרות</vt:lpstr>
      <vt:lpstr>המסגרת הנורמטיבית</vt:lpstr>
      <vt:lpstr>ועדת מינהל השירות</vt:lpstr>
      <vt:lpstr>פנייה לוועדת השירות</vt:lpstr>
      <vt:lpstr>שיקולים הנבחנים על ידי הוועדה</vt:lpstr>
      <vt:lpstr>החלטות עקרוניות של הועדה</vt:lpstr>
      <vt:lpstr>איסור התקשרות עם ספק שלו קרוב משפחה ברשות</vt:lpstr>
      <vt:lpstr>סעיף 174 ו-175  לפק' העיריות </vt:lpstr>
      <vt:lpstr>סעיף 142 לצו המו"מ</vt:lpstr>
      <vt:lpstr>איסור התקשרות עם קרוב של נבחר</vt:lpstr>
      <vt:lpstr>סעיף 122א לפק' העיריות וסעיף 103א לצו המו"מ</vt:lpstr>
      <vt:lpstr>סיליבוס - פס"ד בהם משרד הפנים נדרש לדון מחדש בעמדתו</vt:lpstr>
      <vt:lpstr>סיליבוס – פס"ד מנחים שאישרו את עמדת ועדת השירות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מה עושים אם הם בני דודים – על הליכי קבלת עובדים להם קרובי משפחה ברשות</dc:title>
  <dc:creator>מרגלית בוטרמן</dc:creator>
  <cp:lastModifiedBy>מרגלית בוטרמן</cp:lastModifiedBy>
  <cp:revision>3</cp:revision>
  <dcterms:created xsi:type="dcterms:W3CDTF">2019-09-08T21:23:21Z</dcterms:created>
  <dcterms:modified xsi:type="dcterms:W3CDTF">2020-03-02T00:21:16Z</dcterms:modified>
</cp:coreProperties>
</file>